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5" r:id="rId2"/>
    <p:sldId id="283" r:id="rId3"/>
    <p:sldId id="284" r:id="rId4"/>
    <p:sldId id="273" r:id="rId5"/>
    <p:sldId id="276" r:id="rId6"/>
    <p:sldId id="285" r:id="rId7"/>
    <p:sldId id="274" r:id="rId8"/>
    <p:sldId id="278" r:id="rId9"/>
    <p:sldId id="277" r:id="rId10"/>
    <p:sldId id="280" r:id="rId11"/>
    <p:sldId id="272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448" autoAdjust="0"/>
  </p:normalViewPr>
  <p:slideViewPr>
    <p:cSldViewPr snapToGrid="0">
      <p:cViewPr varScale="1">
        <p:scale>
          <a:sx n="70" d="100"/>
          <a:sy n="70" d="100"/>
        </p:scale>
        <p:origin x="23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Sheet1!$A$2:$A$13</c:f>
              <c:numCache>
                <c:formatCode>General</c:formatCode>
                <c:ptCount val="12"/>
                <c:pt idx="0">
                  <c:v>1972</c:v>
                </c:pt>
                <c:pt idx="1">
                  <c:v>1977</c:v>
                </c:pt>
                <c:pt idx="2">
                  <c:v>1981</c:v>
                </c:pt>
                <c:pt idx="3">
                  <c:v>1986</c:v>
                </c:pt>
                <c:pt idx="4">
                  <c:v>1989</c:v>
                </c:pt>
                <c:pt idx="5">
                  <c:v>1991</c:v>
                </c:pt>
                <c:pt idx="6">
                  <c:v>1996</c:v>
                </c:pt>
                <c:pt idx="7">
                  <c:v>1997</c:v>
                </c:pt>
                <c:pt idx="8">
                  <c:v>1999</c:v>
                </c:pt>
                <c:pt idx="9">
                  <c:v>2009</c:v>
                </c:pt>
                <c:pt idx="10">
                  <c:v>2011</c:v>
                </c:pt>
                <c:pt idx="11">
                  <c:v>2012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7.8</c:v>
                </c:pt>
                <c:pt idx="5">
                  <c:v>3.3</c:v>
                </c:pt>
                <c:pt idx="6">
                  <c:v>4.4000000000000004</c:v>
                </c:pt>
                <c:pt idx="7">
                  <c:v>1.6</c:v>
                </c:pt>
                <c:pt idx="8">
                  <c:v>5.5</c:v>
                </c:pt>
                <c:pt idx="9">
                  <c:v>4.3</c:v>
                </c:pt>
                <c:pt idx="10">
                  <c:v>7.9</c:v>
                </c:pt>
                <c:pt idx="11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A-4E92-8C9B-2A1E34D386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28575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1972</c:v>
                </c:pt>
                <c:pt idx="1">
                  <c:v>1977</c:v>
                </c:pt>
                <c:pt idx="2">
                  <c:v>1981</c:v>
                </c:pt>
                <c:pt idx="3">
                  <c:v>1986</c:v>
                </c:pt>
                <c:pt idx="4">
                  <c:v>1989</c:v>
                </c:pt>
                <c:pt idx="5">
                  <c:v>1991</c:v>
                </c:pt>
                <c:pt idx="6">
                  <c:v>1996</c:v>
                </c:pt>
                <c:pt idx="7">
                  <c:v>1997</c:v>
                </c:pt>
                <c:pt idx="8">
                  <c:v>1999</c:v>
                </c:pt>
                <c:pt idx="9">
                  <c:v>2009</c:v>
                </c:pt>
                <c:pt idx="10">
                  <c:v>2011</c:v>
                </c:pt>
                <c:pt idx="11">
                  <c:v>2012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5.7</c:v>
                </c:pt>
                <c:pt idx="5">
                  <c:v>1.2</c:v>
                </c:pt>
                <c:pt idx="6">
                  <c:v>3.2</c:v>
                </c:pt>
                <c:pt idx="7">
                  <c:v>2.4</c:v>
                </c:pt>
                <c:pt idx="8">
                  <c:v>6.7</c:v>
                </c:pt>
                <c:pt idx="9">
                  <c:v>2.9</c:v>
                </c:pt>
                <c:pt idx="10">
                  <c:v>5.6</c:v>
                </c:pt>
                <c:pt idx="11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6A-4E92-8C9B-2A1E34D386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370816"/>
        <c:axId val="101958400"/>
      </c:areaChart>
      <c:catAx>
        <c:axId val="94370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  <a:alpha val="1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65000"/>
                  <a:alpha val="1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2"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58400"/>
        <c:crosses val="autoZero"/>
        <c:auto val="1"/>
        <c:lblAlgn val="ctr"/>
        <c:lblOffset val="100"/>
        <c:noMultiLvlLbl val="0"/>
      </c:catAx>
      <c:valAx>
        <c:axId val="101958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4370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28726-933E-487C-B3FB-392077FBDD79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DEA89-15FB-4856-B5A4-4562BC60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51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DEA89-15FB-4856-B5A4-4562BC60FF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DEA89-15FB-4856-B5A4-4562BC60FFB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DEA89-15FB-4856-B5A4-4562BC60FFB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9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1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4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2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7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0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6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7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pPr/>
              <a:t>01-Dec-19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9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dia" TargetMode="External"/><Relationship Id="rId13" Type="http://schemas.openxmlformats.org/officeDocument/2006/relationships/hyperlink" Target="https://en.wikipedia.org/wiki/Doctor_of_the_University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en.wikipedia.org/wiki/West_Bengal" TargetMode="External"/><Relationship Id="rId12" Type="http://schemas.openxmlformats.org/officeDocument/2006/relationships/hyperlink" Target="https://en.wikipedia.org/wiki/Randolph_College" TargetMode="External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en.wikipedia.org/wiki/Kazi_Nazrul_Universit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Visva-Bharati_University" TargetMode="External"/><Relationship Id="rId11" Type="http://schemas.openxmlformats.org/officeDocument/2006/relationships/hyperlink" Target="https://en.wikipedia.org/wiki/Pearl_S._Buck" TargetMode="External"/><Relationship Id="rId5" Type="http://schemas.openxmlformats.org/officeDocument/2006/relationships/hyperlink" Target="https://en.wikipedia.org/wiki/Time_100" TargetMode="External"/><Relationship Id="rId15" Type="http://schemas.openxmlformats.org/officeDocument/2006/relationships/hyperlink" Target="https://en.wikipedia.org/wiki/Doctor_of_Letters" TargetMode="External"/><Relationship Id="rId10" Type="http://schemas.openxmlformats.org/officeDocument/2006/relationships/hyperlink" Target="https://en.wikipedia.org/wiki/University_of_Dhaka" TargetMode="External"/><Relationship Id="rId4" Type="http://schemas.microsoft.com/office/2007/relationships/hdphoto" Target="../media/hdphoto1.wdp"/><Relationship Id="rId9" Type="http://schemas.openxmlformats.org/officeDocument/2006/relationships/hyperlink" Target="https://en.wikipedia.org/wiki/Doctor_of_Law" TargetMode="External"/><Relationship Id="rId14" Type="http://schemas.openxmlformats.org/officeDocument/2006/relationships/hyperlink" Target="https://en.wikipedia.org/wiki/Sher-e-Bangla_Agricultural_Universit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6">
            <a:extLst>
              <a:ext uri="{FF2B5EF4-FFF2-40B4-BE49-F238E27FC236}">
                <a16:creationId xmlns:a16="http://schemas.microsoft.com/office/drawing/2014/main" id="{47FD0C17-ABB8-433B-B4F6-4DBD51263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r="129"/>
          <a:stretch>
            <a:fillRect/>
          </a:stretch>
        </p:blipFill>
        <p:spPr>
          <a:xfrm>
            <a:off x="-6" y="-1"/>
            <a:ext cx="12192006" cy="43173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3934ED-79BB-48C4-8751-E0D943C36EA1}"/>
              </a:ext>
            </a:extLst>
          </p:cNvPr>
          <p:cNvSpPr/>
          <p:nvPr/>
        </p:nvSpPr>
        <p:spPr>
          <a:xfrm>
            <a:off x="0" y="0"/>
            <a:ext cx="12188825" cy="4317357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53834" y="810227"/>
            <a:ext cx="7616142" cy="1669879"/>
            <a:chOff x="-196898" y="827726"/>
            <a:chExt cx="5317965" cy="1376140"/>
          </a:xfrm>
        </p:grpSpPr>
        <p:sp>
          <p:nvSpPr>
            <p:cNvPr id="4" name="Rectangle 3"/>
            <p:cNvSpPr/>
            <p:nvPr/>
          </p:nvSpPr>
          <p:spPr>
            <a:xfrm flipH="1">
              <a:off x="-196898" y="1366862"/>
              <a:ext cx="5317965" cy="837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spc="300" dirty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Education with Joy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348688" y="827726"/>
              <a:ext cx="4178301" cy="481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spc="-15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Interactive Education System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2i-new-logo_Aug2018-300x3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305" y="4977109"/>
            <a:ext cx="1143004" cy="1143004"/>
          </a:xfrm>
          <a:prstGeom prst="rect">
            <a:avLst/>
          </a:prstGeom>
        </p:spPr>
      </p:pic>
      <p:pic>
        <p:nvPicPr>
          <p:cNvPr id="19" name="Picture 18" descr="1200px-Government_Seal_of_Bangladesh.sv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0765" y="5088036"/>
            <a:ext cx="1030146" cy="10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2511" y="5135788"/>
            <a:ext cx="2721166" cy="17222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spc="-150" dirty="0"/>
          </a:p>
        </p:txBody>
      </p:sp>
      <p:sp>
        <p:nvSpPr>
          <p:cNvPr id="16" name="Freeform 192"/>
          <p:cNvSpPr>
            <a:spLocks/>
          </p:cNvSpPr>
          <p:nvPr/>
        </p:nvSpPr>
        <p:spPr bwMode="auto">
          <a:xfrm>
            <a:off x="4980344" y="3086424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2205" y="1580576"/>
            <a:ext cx="31706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will happens if we start it now?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a. We will ensure our upcoming generation’s educational rights.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b. They will never memorize like a parrot.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c. They will make our country prosper in every sector.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d. They never believes or accept wrong attempts.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511045" y="992496"/>
            <a:ext cx="2230452" cy="2230451"/>
            <a:chOff x="4720368" y="992496"/>
            <a:chExt cx="2230452" cy="2230451"/>
          </a:xfrm>
        </p:grpSpPr>
        <p:sp>
          <p:nvSpPr>
            <p:cNvPr id="17" name="Oval 193"/>
            <p:cNvSpPr>
              <a:spLocks noChangeArrowheads="1"/>
            </p:cNvSpPr>
            <p:nvPr/>
          </p:nvSpPr>
          <p:spPr bwMode="auto">
            <a:xfrm>
              <a:off x="4720368" y="992496"/>
              <a:ext cx="2230452" cy="22304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94"/>
            <p:cNvSpPr>
              <a:spLocks noChangeArrowheads="1"/>
            </p:cNvSpPr>
            <p:nvPr/>
          </p:nvSpPr>
          <p:spPr bwMode="auto">
            <a:xfrm>
              <a:off x="4892729" y="1166563"/>
              <a:ext cx="1884024" cy="1884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3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5382303" y="1607607"/>
              <a:ext cx="904875" cy="903288"/>
            </a:xfrm>
            <a:custGeom>
              <a:avLst/>
              <a:gdLst>
                <a:gd name="T0" fmla="*/ 1793 w 3420"/>
                <a:gd name="T1" fmla="*/ 1048 h 3416"/>
                <a:gd name="T2" fmla="*/ 1795 w 3420"/>
                <a:gd name="T3" fmla="*/ 1119 h 3416"/>
                <a:gd name="T4" fmla="*/ 2182 w 3420"/>
                <a:gd name="T5" fmla="*/ 2440 h 3416"/>
                <a:gd name="T6" fmla="*/ 1869 w 3420"/>
                <a:gd name="T7" fmla="*/ 1889 h 3416"/>
                <a:gd name="T8" fmla="*/ 1871 w 3420"/>
                <a:gd name="T9" fmla="*/ 1819 h 3416"/>
                <a:gd name="T10" fmla="*/ 1928 w 3420"/>
                <a:gd name="T11" fmla="*/ 1777 h 3416"/>
                <a:gd name="T12" fmla="*/ 1996 w 3420"/>
                <a:gd name="T13" fmla="*/ 1794 h 3416"/>
                <a:gd name="T14" fmla="*/ 2193 w 3420"/>
                <a:gd name="T15" fmla="*/ 1666 h 3416"/>
                <a:gd name="T16" fmla="*/ 2263 w 3420"/>
                <a:gd name="T17" fmla="*/ 1627 h 3416"/>
                <a:gd name="T18" fmla="*/ 2334 w 3420"/>
                <a:gd name="T19" fmla="*/ 1666 h 3416"/>
                <a:gd name="T20" fmla="*/ 2530 w 3420"/>
                <a:gd name="T21" fmla="*/ 1794 h 3416"/>
                <a:gd name="T22" fmla="*/ 2599 w 3420"/>
                <a:gd name="T23" fmla="*/ 1777 h 3416"/>
                <a:gd name="T24" fmla="*/ 2655 w 3420"/>
                <a:gd name="T25" fmla="*/ 1819 h 3416"/>
                <a:gd name="T26" fmla="*/ 2657 w 3420"/>
                <a:gd name="T27" fmla="*/ 1889 h 3416"/>
                <a:gd name="T28" fmla="*/ 2344 w 3420"/>
                <a:gd name="T29" fmla="*/ 2440 h 3416"/>
                <a:gd name="T30" fmla="*/ 2731 w 3420"/>
                <a:gd name="T31" fmla="*/ 1119 h 3416"/>
                <a:gd name="T32" fmla="*/ 2734 w 3420"/>
                <a:gd name="T33" fmla="*/ 1048 h 3416"/>
                <a:gd name="T34" fmla="*/ 952 w 3420"/>
                <a:gd name="T35" fmla="*/ 0 h 3416"/>
                <a:gd name="T36" fmla="*/ 1021 w 3420"/>
                <a:gd name="T37" fmla="*/ 37 h 3416"/>
                <a:gd name="T38" fmla="*/ 1347 w 3420"/>
                <a:gd name="T39" fmla="*/ 1034 h 3416"/>
                <a:gd name="T40" fmla="*/ 1309 w 3420"/>
                <a:gd name="T41" fmla="*/ 1092 h 3416"/>
                <a:gd name="T42" fmla="*/ 1238 w 3420"/>
                <a:gd name="T43" fmla="*/ 1100 h 3416"/>
                <a:gd name="T44" fmla="*/ 1189 w 3420"/>
                <a:gd name="T45" fmla="*/ 1050 h 3416"/>
                <a:gd name="T46" fmla="*/ 1584 w 3420"/>
                <a:gd name="T47" fmla="*/ 2442 h 3416"/>
                <a:gd name="T48" fmla="*/ 1641 w 3420"/>
                <a:gd name="T49" fmla="*/ 2499 h 3416"/>
                <a:gd name="T50" fmla="*/ 1620 w 3420"/>
                <a:gd name="T51" fmla="*/ 2578 h 3416"/>
                <a:gd name="T52" fmla="*/ 1033 w 3420"/>
                <a:gd name="T53" fmla="*/ 2602 h 3416"/>
                <a:gd name="T54" fmla="*/ 2031 w 3420"/>
                <a:gd name="T55" fmla="*/ 2602 h 3416"/>
                <a:gd name="T56" fmla="*/ 1972 w 3420"/>
                <a:gd name="T57" fmla="*/ 2577 h 3416"/>
                <a:gd name="T58" fmla="*/ 1164 w 3420"/>
                <a:gd name="T59" fmla="*/ 1711 h 3416"/>
                <a:gd name="T60" fmla="*/ 1616 w 3420"/>
                <a:gd name="T61" fmla="*/ 1089 h 3416"/>
                <a:gd name="T62" fmla="*/ 1469 w 3420"/>
                <a:gd name="T63" fmla="*/ 892 h 3416"/>
                <a:gd name="T64" fmla="*/ 2202 w 3420"/>
                <a:gd name="T65" fmla="*/ 27 h 3416"/>
                <a:gd name="T66" fmla="*/ 2263 w 3420"/>
                <a:gd name="T67" fmla="*/ 0 h 3416"/>
                <a:gd name="T68" fmla="*/ 2324 w 3420"/>
                <a:gd name="T69" fmla="*/ 27 h 3416"/>
                <a:gd name="T70" fmla="*/ 3057 w 3420"/>
                <a:gd name="T71" fmla="*/ 892 h 3416"/>
                <a:gd name="T72" fmla="*/ 2911 w 3420"/>
                <a:gd name="T73" fmla="*/ 1089 h 3416"/>
                <a:gd name="T74" fmla="*/ 3362 w 3420"/>
                <a:gd name="T75" fmla="*/ 1711 h 3416"/>
                <a:gd name="T76" fmla="*/ 2554 w 3420"/>
                <a:gd name="T77" fmla="*/ 2577 h 3416"/>
                <a:gd name="T78" fmla="*/ 2496 w 3420"/>
                <a:gd name="T79" fmla="*/ 2602 h 3416"/>
                <a:gd name="T80" fmla="*/ 3359 w 3420"/>
                <a:gd name="T81" fmla="*/ 3255 h 3416"/>
                <a:gd name="T82" fmla="*/ 3417 w 3420"/>
                <a:gd name="T83" fmla="*/ 3313 h 3416"/>
                <a:gd name="T84" fmla="*/ 3396 w 3420"/>
                <a:gd name="T85" fmla="*/ 3392 h 3416"/>
                <a:gd name="T86" fmla="*/ 81 w 3420"/>
                <a:gd name="T87" fmla="*/ 3416 h 3416"/>
                <a:gd name="T88" fmla="*/ 10 w 3420"/>
                <a:gd name="T89" fmla="*/ 3375 h 3416"/>
                <a:gd name="T90" fmla="*/ 10 w 3420"/>
                <a:gd name="T91" fmla="*/ 3293 h 3416"/>
                <a:gd name="T92" fmla="*/ 81 w 3420"/>
                <a:gd name="T93" fmla="*/ 3253 h 3416"/>
                <a:gd name="T94" fmla="*/ 119 w 3420"/>
                <a:gd name="T95" fmla="*/ 2600 h 3416"/>
                <a:gd name="T96" fmla="*/ 62 w 3420"/>
                <a:gd name="T97" fmla="*/ 2551 h 3416"/>
                <a:gd name="T98" fmla="*/ 875 w 3420"/>
                <a:gd name="T99" fmla="*/ 55 h 3416"/>
                <a:gd name="T100" fmla="*/ 932 w 3420"/>
                <a:gd name="T101" fmla="*/ 2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20" h="3416">
                  <a:moveTo>
                    <a:pt x="2263" y="204"/>
                  </a:moveTo>
                  <a:lnTo>
                    <a:pt x="1659" y="892"/>
                  </a:lnTo>
                  <a:lnTo>
                    <a:pt x="1783" y="1032"/>
                  </a:lnTo>
                  <a:lnTo>
                    <a:pt x="1793" y="1048"/>
                  </a:lnTo>
                  <a:lnTo>
                    <a:pt x="1799" y="1065"/>
                  </a:lnTo>
                  <a:lnTo>
                    <a:pt x="1803" y="1083"/>
                  </a:lnTo>
                  <a:lnTo>
                    <a:pt x="1802" y="1102"/>
                  </a:lnTo>
                  <a:lnTo>
                    <a:pt x="1795" y="1119"/>
                  </a:lnTo>
                  <a:lnTo>
                    <a:pt x="1786" y="1135"/>
                  </a:lnTo>
                  <a:lnTo>
                    <a:pt x="1353" y="1701"/>
                  </a:lnTo>
                  <a:lnTo>
                    <a:pt x="2065" y="2440"/>
                  </a:lnTo>
                  <a:lnTo>
                    <a:pt x="2182" y="2440"/>
                  </a:lnTo>
                  <a:lnTo>
                    <a:pt x="2182" y="2162"/>
                  </a:lnTo>
                  <a:lnTo>
                    <a:pt x="1891" y="1918"/>
                  </a:lnTo>
                  <a:lnTo>
                    <a:pt x="1879" y="1904"/>
                  </a:lnTo>
                  <a:lnTo>
                    <a:pt x="1869" y="1889"/>
                  </a:lnTo>
                  <a:lnTo>
                    <a:pt x="1864" y="1872"/>
                  </a:lnTo>
                  <a:lnTo>
                    <a:pt x="1862" y="1855"/>
                  </a:lnTo>
                  <a:lnTo>
                    <a:pt x="1865" y="1837"/>
                  </a:lnTo>
                  <a:lnTo>
                    <a:pt x="1871" y="1819"/>
                  </a:lnTo>
                  <a:lnTo>
                    <a:pt x="1882" y="1804"/>
                  </a:lnTo>
                  <a:lnTo>
                    <a:pt x="1895" y="1791"/>
                  </a:lnTo>
                  <a:lnTo>
                    <a:pt x="1911" y="1782"/>
                  </a:lnTo>
                  <a:lnTo>
                    <a:pt x="1928" y="1777"/>
                  </a:lnTo>
                  <a:lnTo>
                    <a:pt x="1945" y="1776"/>
                  </a:lnTo>
                  <a:lnTo>
                    <a:pt x="1963" y="1778"/>
                  </a:lnTo>
                  <a:lnTo>
                    <a:pt x="1981" y="1784"/>
                  </a:lnTo>
                  <a:lnTo>
                    <a:pt x="1996" y="1794"/>
                  </a:lnTo>
                  <a:lnTo>
                    <a:pt x="2182" y="1950"/>
                  </a:lnTo>
                  <a:lnTo>
                    <a:pt x="2182" y="1708"/>
                  </a:lnTo>
                  <a:lnTo>
                    <a:pt x="2185" y="1686"/>
                  </a:lnTo>
                  <a:lnTo>
                    <a:pt x="2193" y="1666"/>
                  </a:lnTo>
                  <a:lnTo>
                    <a:pt x="2206" y="1651"/>
                  </a:lnTo>
                  <a:lnTo>
                    <a:pt x="2222" y="1637"/>
                  </a:lnTo>
                  <a:lnTo>
                    <a:pt x="2242" y="1629"/>
                  </a:lnTo>
                  <a:lnTo>
                    <a:pt x="2263" y="1627"/>
                  </a:lnTo>
                  <a:lnTo>
                    <a:pt x="2285" y="1629"/>
                  </a:lnTo>
                  <a:lnTo>
                    <a:pt x="2304" y="1637"/>
                  </a:lnTo>
                  <a:lnTo>
                    <a:pt x="2321" y="1651"/>
                  </a:lnTo>
                  <a:lnTo>
                    <a:pt x="2334" y="1666"/>
                  </a:lnTo>
                  <a:lnTo>
                    <a:pt x="2342" y="1686"/>
                  </a:lnTo>
                  <a:lnTo>
                    <a:pt x="2344" y="1708"/>
                  </a:lnTo>
                  <a:lnTo>
                    <a:pt x="2344" y="1950"/>
                  </a:lnTo>
                  <a:lnTo>
                    <a:pt x="2530" y="1794"/>
                  </a:lnTo>
                  <a:lnTo>
                    <a:pt x="2546" y="1784"/>
                  </a:lnTo>
                  <a:lnTo>
                    <a:pt x="2564" y="1778"/>
                  </a:lnTo>
                  <a:lnTo>
                    <a:pt x="2581" y="1776"/>
                  </a:lnTo>
                  <a:lnTo>
                    <a:pt x="2599" y="1777"/>
                  </a:lnTo>
                  <a:lnTo>
                    <a:pt x="2616" y="1782"/>
                  </a:lnTo>
                  <a:lnTo>
                    <a:pt x="2631" y="1791"/>
                  </a:lnTo>
                  <a:lnTo>
                    <a:pt x="2645" y="1804"/>
                  </a:lnTo>
                  <a:lnTo>
                    <a:pt x="2655" y="1819"/>
                  </a:lnTo>
                  <a:lnTo>
                    <a:pt x="2662" y="1837"/>
                  </a:lnTo>
                  <a:lnTo>
                    <a:pt x="2664" y="1855"/>
                  </a:lnTo>
                  <a:lnTo>
                    <a:pt x="2663" y="1872"/>
                  </a:lnTo>
                  <a:lnTo>
                    <a:pt x="2657" y="1889"/>
                  </a:lnTo>
                  <a:lnTo>
                    <a:pt x="2648" y="1904"/>
                  </a:lnTo>
                  <a:lnTo>
                    <a:pt x="2636" y="1918"/>
                  </a:lnTo>
                  <a:lnTo>
                    <a:pt x="2344" y="2162"/>
                  </a:lnTo>
                  <a:lnTo>
                    <a:pt x="2344" y="2440"/>
                  </a:lnTo>
                  <a:lnTo>
                    <a:pt x="2462" y="2440"/>
                  </a:lnTo>
                  <a:lnTo>
                    <a:pt x="3174" y="1701"/>
                  </a:lnTo>
                  <a:lnTo>
                    <a:pt x="2741" y="1135"/>
                  </a:lnTo>
                  <a:lnTo>
                    <a:pt x="2731" y="1119"/>
                  </a:lnTo>
                  <a:lnTo>
                    <a:pt x="2725" y="1102"/>
                  </a:lnTo>
                  <a:lnTo>
                    <a:pt x="2724" y="1083"/>
                  </a:lnTo>
                  <a:lnTo>
                    <a:pt x="2726" y="1065"/>
                  </a:lnTo>
                  <a:lnTo>
                    <a:pt x="2734" y="1048"/>
                  </a:lnTo>
                  <a:lnTo>
                    <a:pt x="2744" y="1032"/>
                  </a:lnTo>
                  <a:lnTo>
                    <a:pt x="2868" y="892"/>
                  </a:lnTo>
                  <a:lnTo>
                    <a:pt x="2263" y="204"/>
                  </a:lnTo>
                  <a:close/>
                  <a:moveTo>
                    <a:pt x="952" y="0"/>
                  </a:moveTo>
                  <a:lnTo>
                    <a:pt x="973" y="2"/>
                  </a:lnTo>
                  <a:lnTo>
                    <a:pt x="991" y="10"/>
                  </a:lnTo>
                  <a:lnTo>
                    <a:pt x="1007" y="22"/>
                  </a:lnTo>
                  <a:lnTo>
                    <a:pt x="1021" y="37"/>
                  </a:lnTo>
                  <a:lnTo>
                    <a:pt x="1029" y="55"/>
                  </a:lnTo>
                  <a:lnTo>
                    <a:pt x="1343" y="998"/>
                  </a:lnTo>
                  <a:lnTo>
                    <a:pt x="1347" y="1016"/>
                  </a:lnTo>
                  <a:lnTo>
                    <a:pt x="1347" y="1034"/>
                  </a:lnTo>
                  <a:lnTo>
                    <a:pt x="1343" y="1052"/>
                  </a:lnTo>
                  <a:lnTo>
                    <a:pt x="1335" y="1067"/>
                  </a:lnTo>
                  <a:lnTo>
                    <a:pt x="1324" y="1082"/>
                  </a:lnTo>
                  <a:lnTo>
                    <a:pt x="1309" y="1092"/>
                  </a:lnTo>
                  <a:lnTo>
                    <a:pt x="1292" y="1101"/>
                  </a:lnTo>
                  <a:lnTo>
                    <a:pt x="1274" y="1105"/>
                  </a:lnTo>
                  <a:lnTo>
                    <a:pt x="1256" y="1104"/>
                  </a:lnTo>
                  <a:lnTo>
                    <a:pt x="1238" y="1100"/>
                  </a:lnTo>
                  <a:lnTo>
                    <a:pt x="1223" y="1091"/>
                  </a:lnTo>
                  <a:lnTo>
                    <a:pt x="1209" y="1081"/>
                  </a:lnTo>
                  <a:lnTo>
                    <a:pt x="1198" y="1066"/>
                  </a:lnTo>
                  <a:lnTo>
                    <a:pt x="1189" y="1050"/>
                  </a:lnTo>
                  <a:lnTo>
                    <a:pt x="952" y="338"/>
                  </a:lnTo>
                  <a:lnTo>
                    <a:pt x="251" y="2440"/>
                  </a:lnTo>
                  <a:lnTo>
                    <a:pt x="1563" y="2440"/>
                  </a:lnTo>
                  <a:lnTo>
                    <a:pt x="1584" y="2442"/>
                  </a:lnTo>
                  <a:lnTo>
                    <a:pt x="1604" y="2450"/>
                  </a:lnTo>
                  <a:lnTo>
                    <a:pt x="1620" y="2463"/>
                  </a:lnTo>
                  <a:lnTo>
                    <a:pt x="1633" y="2480"/>
                  </a:lnTo>
                  <a:lnTo>
                    <a:pt x="1641" y="2499"/>
                  </a:lnTo>
                  <a:lnTo>
                    <a:pt x="1644" y="2521"/>
                  </a:lnTo>
                  <a:lnTo>
                    <a:pt x="1641" y="2542"/>
                  </a:lnTo>
                  <a:lnTo>
                    <a:pt x="1633" y="2562"/>
                  </a:lnTo>
                  <a:lnTo>
                    <a:pt x="1620" y="2578"/>
                  </a:lnTo>
                  <a:lnTo>
                    <a:pt x="1604" y="2591"/>
                  </a:lnTo>
                  <a:lnTo>
                    <a:pt x="1584" y="2599"/>
                  </a:lnTo>
                  <a:lnTo>
                    <a:pt x="1563" y="2602"/>
                  </a:lnTo>
                  <a:lnTo>
                    <a:pt x="1033" y="2602"/>
                  </a:lnTo>
                  <a:lnTo>
                    <a:pt x="1033" y="3253"/>
                  </a:lnTo>
                  <a:lnTo>
                    <a:pt x="2182" y="3253"/>
                  </a:lnTo>
                  <a:lnTo>
                    <a:pt x="2182" y="2602"/>
                  </a:lnTo>
                  <a:lnTo>
                    <a:pt x="2031" y="2602"/>
                  </a:lnTo>
                  <a:lnTo>
                    <a:pt x="2014" y="2600"/>
                  </a:lnTo>
                  <a:lnTo>
                    <a:pt x="1998" y="2596"/>
                  </a:lnTo>
                  <a:lnTo>
                    <a:pt x="1985" y="2588"/>
                  </a:lnTo>
                  <a:lnTo>
                    <a:pt x="1972" y="2577"/>
                  </a:lnTo>
                  <a:lnTo>
                    <a:pt x="1187" y="1763"/>
                  </a:lnTo>
                  <a:lnTo>
                    <a:pt x="1175" y="1747"/>
                  </a:lnTo>
                  <a:lnTo>
                    <a:pt x="1167" y="1730"/>
                  </a:lnTo>
                  <a:lnTo>
                    <a:pt x="1164" y="1711"/>
                  </a:lnTo>
                  <a:lnTo>
                    <a:pt x="1165" y="1692"/>
                  </a:lnTo>
                  <a:lnTo>
                    <a:pt x="1170" y="1675"/>
                  </a:lnTo>
                  <a:lnTo>
                    <a:pt x="1181" y="1657"/>
                  </a:lnTo>
                  <a:lnTo>
                    <a:pt x="1616" y="1089"/>
                  </a:lnTo>
                  <a:lnTo>
                    <a:pt x="1489" y="946"/>
                  </a:lnTo>
                  <a:lnTo>
                    <a:pt x="1479" y="929"/>
                  </a:lnTo>
                  <a:lnTo>
                    <a:pt x="1471" y="911"/>
                  </a:lnTo>
                  <a:lnTo>
                    <a:pt x="1469" y="892"/>
                  </a:lnTo>
                  <a:lnTo>
                    <a:pt x="1471" y="873"/>
                  </a:lnTo>
                  <a:lnTo>
                    <a:pt x="1479" y="855"/>
                  </a:lnTo>
                  <a:lnTo>
                    <a:pt x="1489" y="838"/>
                  </a:lnTo>
                  <a:lnTo>
                    <a:pt x="2202" y="27"/>
                  </a:lnTo>
                  <a:lnTo>
                    <a:pt x="2215" y="16"/>
                  </a:lnTo>
                  <a:lnTo>
                    <a:pt x="2230" y="8"/>
                  </a:lnTo>
                  <a:lnTo>
                    <a:pt x="2246" y="2"/>
                  </a:lnTo>
                  <a:lnTo>
                    <a:pt x="2263" y="0"/>
                  </a:lnTo>
                  <a:lnTo>
                    <a:pt x="2281" y="2"/>
                  </a:lnTo>
                  <a:lnTo>
                    <a:pt x="2297" y="8"/>
                  </a:lnTo>
                  <a:lnTo>
                    <a:pt x="2312" y="16"/>
                  </a:lnTo>
                  <a:lnTo>
                    <a:pt x="2324" y="27"/>
                  </a:lnTo>
                  <a:lnTo>
                    <a:pt x="3037" y="838"/>
                  </a:lnTo>
                  <a:lnTo>
                    <a:pt x="3048" y="855"/>
                  </a:lnTo>
                  <a:lnTo>
                    <a:pt x="3055" y="873"/>
                  </a:lnTo>
                  <a:lnTo>
                    <a:pt x="3057" y="892"/>
                  </a:lnTo>
                  <a:lnTo>
                    <a:pt x="3055" y="911"/>
                  </a:lnTo>
                  <a:lnTo>
                    <a:pt x="3048" y="929"/>
                  </a:lnTo>
                  <a:lnTo>
                    <a:pt x="3037" y="946"/>
                  </a:lnTo>
                  <a:lnTo>
                    <a:pt x="2911" y="1089"/>
                  </a:lnTo>
                  <a:lnTo>
                    <a:pt x="3346" y="1657"/>
                  </a:lnTo>
                  <a:lnTo>
                    <a:pt x="3355" y="1675"/>
                  </a:lnTo>
                  <a:lnTo>
                    <a:pt x="3361" y="1692"/>
                  </a:lnTo>
                  <a:lnTo>
                    <a:pt x="3362" y="1711"/>
                  </a:lnTo>
                  <a:lnTo>
                    <a:pt x="3359" y="1730"/>
                  </a:lnTo>
                  <a:lnTo>
                    <a:pt x="3351" y="1747"/>
                  </a:lnTo>
                  <a:lnTo>
                    <a:pt x="3340" y="1763"/>
                  </a:lnTo>
                  <a:lnTo>
                    <a:pt x="2554" y="2577"/>
                  </a:lnTo>
                  <a:lnTo>
                    <a:pt x="2542" y="2588"/>
                  </a:lnTo>
                  <a:lnTo>
                    <a:pt x="2527" y="2596"/>
                  </a:lnTo>
                  <a:lnTo>
                    <a:pt x="2512" y="2600"/>
                  </a:lnTo>
                  <a:lnTo>
                    <a:pt x="2496" y="2602"/>
                  </a:lnTo>
                  <a:lnTo>
                    <a:pt x="2344" y="2602"/>
                  </a:lnTo>
                  <a:lnTo>
                    <a:pt x="2344" y="3253"/>
                  </a:lnTo>
                  <a:lnTo>
                    <a:pt x="3339" y="3253"/>
                  </a:lnTo>
                  <a:lnTo>
                    <a:pt x="3359" y="3255"/>
                  </a:lnTo>
                  <a:lnTo>
                    <a:pt x="3379" y="3264"/>
                  </a:lnTo>
                  <a:lnTo>
                    <a:pt x="3396" y="3276"/>
                  </a:lnTo>
                  <a:lnTo>
                    <a:pt x="3408" y="3293"/>
                  </a:lnTo>
                  <a:lnTo>
                    <a:pt x="3417" y="3313"/>
                  </a:lnTo>
                  <a:lnTo>
                    <a:pt x="3420" y="3334"/>
                  </a:lnTo>
                  <a:lnTo>
                    <a:pt x="3417" y="3355"/>
                  </a:lnTo>
                  <a:lnTo>
                    <a:pt x="3408" y="3375"/>
                  </a:lnTo>
                  <a:lnTo>
                    <a:pt x="3396" y="3392"/>
                  </a:lnTo>
                  <a:lnTo>
                    <a:pt x="3379" y="3404"/>
                  </a:lnTo>
                  <a:lnTo>
                    <a:pt x="3359" y="3412"/>
                  </a:lnTo>
                  <a:lnTo>
                    <a:pt x="3339" y="3416"/>
                  </a:lnTo>
                  <a:lnTo>
                    <a:pt x="81" y="3416"/>
                  </a:lnTo>
                  <a:lnTo>
                    <a:pt x="59" y="3412"/>
                  </a:lnTo>
                  <a:lnTo>
                    <a:pt x="40" y="3404"/>
                  </a:lnTo>
                  <a:lnTo>
                    <a:pt x="24" y="3392"/>
                  </a:lnTo>
                  <a:lnTo>
                    <a:pt x="10" y="3375"/>
                  </a:lnTo>
                  <a:lnTo>
                    <a:pt x="2" y="3355"/>
                  </a:lnTo>
                  <a:lnTo>
                    <a:pt x="0" y="3334"/>
                  </a:lnTo>
                  <a:lnTo>
                    <a:pt x="2" y="3313"/>
                  </a:lnTo>
                  <a:lnTo>
                    <a:pt x="10" y="3293"/>
                  </a:lnTo>
                  <a:lnTo>
                    <a:pt x="24" y="3276"/>
                  </a:lnTo>
                  <a:lnTo>
                    <a:pt x="40" y="3264"/>
                  </a:lnTo>
                  <a:lnTo>
                    <a:pt x="59" y="3255"/>
                  </a:lnTo>
                  <a:lnTo>
                    <a:pt x="81" y="3253"/>
                  </a:lnTo>
                  <a:lnTo>
                    <a:pt x="871" y="3253"/>
                  </a:lnTo>
                  <a:lnTo>
                    <a:pt x="871" y="2602"/>
                  </a:lnTo>
                  <a:lnTo>
                    <a:pt x="137" y="2602"/>
                  </a:lnTo>
                  <a:lnTo>
                    <a:pt x="119" y="2600"/>
                  </a:lnTo>
                  <a:lnTo>
                    <a:pt x="101" y="2593"/>
                  </a:lnTo>
                  <a:lnTo>
                    <a:pt x="85" y="2583"/>
                  </a:lnTo>
                  <a:lnTo>
                    <a:pt x="72" y="2568"/>
                  </a:lnTo>
                  <a:lnTo>
                    <a:pt x="62" y="2551"/>
                  </a:lnTo>
                  <a:lnTo>
                    <a:pt x="57" y="2533"/>
                  </a:lnTo>
                  <a:lnTo>
                    <a:pt x="57" y="2514"/>
                  </a:lnTo>
                  <a:lnTo>
                    <a:pt x="60" y="2495"/>
                  </a:lnTo>
                  <a:lnTo>
                    <a:pt x="875" y="55"/>
                  </a:lnTo>
                  <a:lnTo>
                    <a:pt x="884" y="37"/>
                  </a:lnTo>
                  <a:lnTo>
                    <a:pt x="897" y="22"/>
                  </a:lnTo>
                  <a:lnTo>
                    <a:pt x="913" y="10"/>
                  </a:lnTo>
                  <a:lnTo>
                    <a:pt x="932" y="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275659" y="364466"/>
            <a:ext cx="2764612" cy="5370149"/>
            <a:chOff x="8245091" y="-4562257"/>
            <a:chExt cx="2716955" cy="5370149"/>
          </a:xfrm>
        </p:grpSpPr>
        <p:sp>
          <p:nvSpPr>
            <p:cNvPr id="42" name="Subtitle 2"/>
            <p:cNvSpPr txBox="1">
              <a:spLocks/>
            </p:cNvSpPr>
            <p:nvPr/>
          </p:nvSpPr>
          <p:spPr>
            <a:xfrm flipH="1">
              <a:off x="8245091" y="456284"/>
              <a:ext cx="2674258" cy="35160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endParaRPr lang="en-US" sz="2400" b="1" spc="-150" dirty="0">
                <a:solidFill>
                  <a:schemeClr val="bg1"/>
                </a:solidFill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endParaRPr lang="en-US" sz="2400" b="1" spc="-150" dirty="0">
                <a:solidFill>
                  <a:schemeClr val="bg1"/>
                </a:solidFill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400" b="1" spc="-150" dirty="0">
                  <a:solidFill>
                    <a:schemeClr val="bg1"/>
                  </a:solidFill>
                </a:rPr>
                <a:t>Interactive Education System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287788" y="-4562257"/>
              <a:ext cx="26742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150" dirty="0">
                  <a:solidFill>
                    <a:schemeClr val="accent1">
                      <a:lumMod val="50000"/>
                    </a:schemeClr>
                  </a:solidFill>
                </a:rPr>
                <a:t>Progress in World wide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845493" y="2562515"/>
            <a:ext cx="1651934" cy="1648520"/>
            <a:chOff x="4054816" y="2562515"/>
            <a:chExt cx="1651934" cy="1648520"/>
          </a:xfrm>
        </p:grpSpPr>
        <p:sp>
          <p:nvSpPr>
            <p:cNvPr id="21" name="Oval 197"/>
            <p:cNvSpPr>
              <a:spLocks noChangeArrowheads="1"/>
            </p:cNvSpPr>
            <p:nvPr/>
          </p:nvSpPr>
          <p:spPr bwMode="auto">
            <a:xfrm>
              <a:off x="4054816" y="2562515"/>
              <a:ext cx="1651934" cy="1648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8"/>
            <p:cNvSpPr>
              <a:spLocks noChangeArrowheads="1"/>
            </p:cNvSpPr>
            <p:nvPr/>
          </p:nvSpPr>
          <p:spPr bwMode="auto">
            <a:xfrm>
              <a:off x="4204992" y="2712691"/>
              <a:ext cx="1351582" cy="1349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38100" dir="5400000" sx="102000" sy="102000" algn="t" rotWithShape="0">
                <a:schemeClr val="accent2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4528428" y="3041073"/>
              <a:ext cx="698500" cy="609600"/>
            </a:xfrm>
            <a:custGeom>
              <a:avLst/>
              <a:gdLst>
                <a:gd name="T0" fmla="*/ 1622 w 3518"/>
                <a:gd name="T1" fmla="*/ 1779 h 3068"/>
                <a:gd name="T2" fmla="*/ 1541 w 3518"/>
                <a:gd name="T3" fmla="*/ 1973 h 3068"/>
                <a:gd name="T4" fmla="*/ 1542 w 3518"/>
                <a:gd name="T5" fmla="*/ 2115 h 3068"/>
                <a:gd name="T6" fmla="*/ 1687 w 3518"/>
                <a:gd name="T7" fmla="*/ 2268 h 3068"/>
                <a:gd name="T8" fmla="*/ 2038 w 3518"/>
                <a:gd name="T9" fmla="*/ 2316 h 3068"/>
                <a:gd name="T10" fmla="*/ 2198 w 3518"/>
                <a:gd name="T11" fmla="*/ 2200 h 3068"/>
                <a:gd name="T12" fmla="*/ 2118 w 3518"/>
                <a:gd name="T13" fmla="*/ 1990 h 3068"/>
                <a:gd name="T14" fmla="*/ 1823 w 3518"/>
                <a:gd name="T15" fmla="*/ 1735 h 3068"/>
                <a:gd name="T16" fmla="*/ 1681 w 3518"/>
                <a:gd name="T17" fmla="*/ 0 h 3068"/>
                <a:gd name="T18" fmla="*/ 1782 w 3518"/>
                <a:gd name="T19" fmla="*/ 94 h 3068"/>
                <a:gd name="T20" fmla="*/ 1945 w 3518"/>
                <a:gd name="T21" fmla="*/ 309 h 3068"/>
                <a:gd name="T22" fmla="*/ 1972 w 3518"/>
                <a:gd name="T23" fmla="*/ 593 h 3068"/>
                <a:gd name="T24" fmla="*/ 1838 w 3518"/>
                <a:gd name="T25" fmla="*/ 775 h 3068"/>
                <a:gd name="T26" fmla="*/ 1964 w 3518"/>
                <a:gd name="T27" fmla="*/ 812 h 3068"/>
                <a:gd name="T28" fmla="*/ 2260 w 3518"/>
                <a:gd name="T29" fmla="*/ 768 h 3068"/>
                <a:gd name="T30" fmla="*/ 2393 w 3518"/>
                <a:gd name="T31" fmla="*/ 778 h 3068"/>
                <a:gd name="T32" fmla="*/ 2320 w 3518"/>
                <a:gd name="T33" fmla="*/ 965 h 3068"/>
                <a:gd name="T34" fmla="*/ 2140 w 3518"/>
                <a:gd name="T35" fmla="*/ 1204 h 3068"/>
                <a:gd name="T36" fmla="*/ 1861 w 3518"/>
                <a:gd name="T37" fmla="*/ 1263 h 3068"/>
                <a:gd name="T38" fmla="*/ 1763 w 3518"/>
                <a:gd name="T39" fmla="*/ 1198 h 3068"/>
                <a:gd name="T40" fmla="*/ 1775 w 3518"/>
                <a:gd name="T41" fmla="*/ 1432 h 3068"/>
                <a:gd name="T42" fmla="*/ 1993 w 3518"/>
                <a:gd name="T43" fmla="*/ 1478 h 3068"/>
                <a:gd name="T44" fmla="*/ 2289 w 3518"/>
                <a:gd name="T45" fmla="*/ 1652 h 3068"/>
                <a:gd name="T46" fmla="*/ 2865 w 3518"/>
                <a:gd name="T47" fmla="*/ 1924 h 3068"/>
                <a:gd name="T48" fmla="*/ 3320 w 3518"/>
                <a:gd name="T49" fmla="*/ 2233 h 3068"/>
                <a:gd name="T50" fmla="*/ 3478 w 3518"/>
                <a:gd name="T51" fmla="*/ 3051 h 3068"/>
                <a:gd name="T52" fmla="*/ 3066 w 3518"/>
                <a:gd name="T53" fmla="*/ 2908 h 3068"/>
                <a:gd name="T54" fmla="*/ 2739 w 3518"/>
                <a:gd name="T55" fmla="*/ 2853 h 3068"/>
                <a:gd name="T56" fmla="*/ 2343 w 3518"/>
                <a:gd name="T57" fmla="*/ 2887 h 3068"/>
                <a:gd name="T58" fmla="*/ 1866 w 3518"/>
                <a:gd name="T59" fmla="*/ 2926 h 3068"/>
                <a:gd name="T60" fmla="*/ 1574 w 3518"/>
                <a:gd name="T61" fmla="*/ 2898 h 3068"/>
                <a:gd name="T62" fmla="*/ 1269 w 3518"/>
                <a:gd name="T63" fmla="*/ 2713 h 3068"/>
                <a:gd name="T64" fmla="*/ 842 w 3518"/>
                <a:gd name="T65" fmla="*/ 2414 h 3068"/>
                <a:gd name="T66" fmla="*/ 428 w 3518"/>
                <a:gd name="T67" fmla="*/ 2114 h 3068"/>
                <a:gd name="T68" fmla="*/ 126 w 3518"/>
                <a:gd name="T69" fmla="*/ 1895 h 3068"/>
                <a:gd name="T70" fmla="*/ 0 w 3518"/>
                <a:gd name="T71" fmla="*/ 1719 h 3068"/>
                <a:gd name="T72" fmla="*/ 96 w 3518"/>
                <a:gd name="T73" fmla="*/ 1641 h 3068"/>
                <a:gd name="T74" fmla="*/ 281 w 3518"/>
                <a:gd name="T75" fmla="*/ 1645 h 3068"/>
                <a:gd name="T76" fmla="*/ 496 w 3518"/>
                <a:gd name="T77" fmla="*/ 1731 h 3068"/>
                <a:gd name="T78" fmla="*/ 821 w 3518"/>
                <a:gd name="T79" fmla="*/ 1900 h 3068"/>
                <a:gd name="T80" fmla="*/ 1093 w 3518"/>
                <a:gd name="T81" fmla="*/ 2048 h 3068"/>
                <a:gd name="T82" fmla="*/ 1161 w 3518"/>
                <a:gd name="T83" fmla="*/ 1977 h 3068"/>
                <a:gd name="T84" fmla="*/ 1249 w 3518"/>
                <a:gd name="T85" fmla="*/ 1774 h 3068"/>
                <a:gd name="T86" fmla="*/ 1395 w 3518"/>
                <a:gd name="T87" fmla="*/ 1592 h 3068"/>
                <a:gd name="T88" fmla="*/ 1574 w 3518"/>
                <a:gd name="T89" fmla="*/ 1436 h 3068"/>
                <a:gd name="T90" fmla="*/ 1664 w 3518"/>
                <a:gd name="T91" fmla="*/ 1443 h 3068"/>
                <a:gd name="T92" fmla="*/ 1680 w 3518"/>
                <a:gd name="T93" fmla="*/ 1218 h 3068"/>
                <a:gd name="T94" fmla="*/ 1566 w 3518"/>
                <a:gd name="T95" fmla="*/ 1227 h 3068"/>
                <a:gd name="T96" fmla="*/ 1299 w 3518"/>
                <a:gd name="T97" fmla="*/ 1067 h 3068"/>
                <a:gd name="T98" fmla="*/ 1201 w 3518"/>
                <a:gd name="T99" fmla="*/ 764 h 3068"/>
                <a:gd name="T100" fmla="*/ 1192 w 3518"/>
                <a:gd name="T101" fmla="*/ 616 h 3068"/>
                <a:gd name="T102" fmla="*/ 1387 w 3518"/>
                <a:gd name="T103" fmla="*/ 663 h 3068"/>
                <a:gd name="T104" fmla="*/ 1646 w 3518"/>
                <a:gd name="T105" fmla="*/ 811 h 3068"/>
                <a:gd name="T106" fmla="*/ 1732 w 3518"/>
                <a:gd name="T107" fmla="*/ 731 h 3068"/>
                <a:gd name="T108" fmla="*/ 1562 w 3518"/>
                <a:gd name="T109" fmla="*/ 529 h 3068"/>
                <a:gd name="T110" fmla="*/ 1579 w 3518"/>
                <a:gd name="T111" fmla="*/ 235 h 3068"/>
                <a:gd name="T112" fmla="*/ 1669 w 3518"/>
                <a:gd name="T113" fmla="*/ 22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8" h="3068">
                  <a:moveTo>
                    <a:pt x="1691" y="1542"/>
                  </a:moveTo>
                  <a:lnTo>
                    <a:pt x="1689" y="1566"/>
                  </a:lnTo>
                  <a:lnTo>
                    <a:pt x="1684" y="1593"/>
                  </a:lnTo>
                  <a:lnTo>
                    <a:pt x="1676" y="1623"/>
                  </a:lnTo>
                  <a:lnTo>
                    <a:pt x="1667" y="1656"/>
                  </a:lnTo>
                  <a:lnTo>
                    <a:pt x="1654" y="1693"/>
                  </a:lnTo>
                  <a:lnTo>
                    <a:pt x="1639" y="1734"/>
                  </a:lnTo>
                  <a:lnTo>
                    <a:pt x="1622" y="1779"/>
                  </a:lnTo>
                  <a:lnTo>
                    <a:pt x="1601" y="1828"/>
                  </a:lnTo>
                  <a:lnTo>
                    <a:pt x="1578" y="1882"/>
                  </a:lnTo>
                  <a:lnTo>
                    <a:pt x="1551" y="1940"/>
                  </a:lnTo>
                  <a:lnTo>
                    <a:pt x="1550" y="1942"/>
                  </a:lnTo>
                  <a:lnTo>
                    <a:pt x="1549" y="1946"/>
                  </a:lnTo>
                  <a:lnTo>
                    <a:pt x="1547" y="1953"/>
                  </a:lnTo>
                  <a:lnTo>
                    <a:pt x="1544" y="1962"/>
                  </a:lnTo>
                  <a:lnTo>
                    <a:pt x="1541" y="1973"/>
                  </a:lnTo>
                  <a:lnTo>
                    <a:pt x="1537" y="1987"/>
                  </a:lnTo>
                  <a:lnTo>
                    <a:pt x="1535" y="2002"/>
                  </a:lnTo>
                  <a:lnTo>
                    <a:pt x="1533" y="2018"/>
                  </a:lnTo>
                  <a:lnTo>
                    <a:pt x="1532" y="2036"/>
                  </a:lnTo>
                  <a:lnTo>
                    <a:pt x="1532" y="2055"/>
                  </a:lnTo>
                  <a:lnTo>
                    <a:pt x="1533" y="2075"/>
                  </a:lnTo>
                  <a:lnTo>
                    <a:pt x="1536" y="2095"/>
                  </a:lnTo>
                  <a:lnTo>
                    <a:pt x="1542" y="2115"/>
                  </a:lnTo>
                  <a:lnTo>
                    <a:pt x="1549" y="2137"/>
                  </a:lnTo>
                  <a:lnTo>
                    <a:pt x="1559" y="2157"/>
                  </a:lnTo>
                  <a:lnTo>
                    <a:pt x="1572" y="2177"/>
                  </a:lnTo>
                  <a:lnTo>
                    <a:pt x="1588" y="2198"/>
                  </a:lnTo>
                  <a:lnTo>
                    <a:pt x="1607" y="2217"/>
                  </a:lnTo>
                  <a:lnTo>
                    <a:pt x="1629" y="2235"/>
                  </a:lnTo>
                  <a:lnTo>
                    <a:pt x="1656" y="2252"/>
                  </a:lnTo>
                  <a:lnTo>
                    <a:pt x="1687" y="2268"/>
                  </a:lnTo>
                  <a:lnTo>
                    <a:pt x="1722" y="2282"/>
                  </a:lnTo>
                  <a:lnTo>
                    <a:pt x="1762" y="2295"/>
                  </a:lnTo>
                  <a:lnTo>
                    <a:pt x="1807" y="2306"/>
                  </a:lnTo>
                  <a:lnTo>
                    <a:pt x="1857" y="2313"/>
                  </a:lnTo>
                  <a:lnTo>
                    <a:pt x="1909" y="2319"/>
                  </a:lnTo>
                  <a:lnTo>
                    <a:pt x="1956" y="2321"/>
                  </a:lnTo>
                  <a:lnTo>
                    <a:pt x="1999" y="2320"/>
                  </a:lnTo>
                  <a:lnTo>
                    <a:pt x="2038" y="2316"/>
                  </a:lnTo>
                  <a:lnTo>
                    <a:pt x="2072" y="2309"/>
                  </a:lnTo>
                  <a:lnTo>
                    <a:pt x="2102" y="2301"/>
                  </a:lnTo>
                  <a:lnTo>
                    <a:pt x="2129" y="2289"/>
                  </a:lnTo>
                  <a:lnTo>
                    <a:pt x="2150" y="2275"/>
                  </a:lnTo>
                  <a:lnTo>
                    <a:pt x="2168" y="2259"/>
                  </a:lnTo>
                  <a:lnTo>
                    <a:pt x="2182" y="2241"/>
                  </a:lnTo>
                  <a:lnTo>
                    <a:pt x="2192" y="2221"/>
                  </a:lnTo>
                  <a:lnTo>
                    <a:pt x="2198" y="2200"/>
                  </a:lnTo>
                  <a:lnTo>
                    <a:pt x="2200" y="2177"/>
                  </a:lnTo>
                  <a:lnTo>
                    <a:pt x="2199" y="2153"/>
                  </a:lnTo>
                  <a:lnTo>
                    <a:pt x="2194" y="2127"/>
                  </a:lnTo>
                  <a:lnTo>
                    <a:pt x="2185" y="2101"/>
                  </a:lnTo>
                  <a:lnTo>
                    <a:pt x="2173" y="2075"/>
                  </a:lnTo>
                  <a:lnTo>
                    <a:pt x="2158" y="2047"/>
                  </a:lnTo>
                  <a:lnTo>
                    <a:pt x="2139" y="2019"/>
                  </a:lnTo>
                  <a:lnTo>
                    <a:pt x="2118" y="1990"/>
                  </a:lnTo>
                  <a:lnTo>
                    <a:pt x="2092" y="1961"/>
                  </a:lnTo>
                  <a:lnTo>
                    <a:pt x="2064" y="1933"/>
                  </a:lnTo>
                  <a:lnTo>
                    <a:pt x="2032" y="1904"/>
                  </a:lnTo>
                  <a:lnTo>
                    <a:pt x="1998" y="1877"/>
                  </a:lnTo>
                  <a:lnTo>
                    <a:pt x="1961" y="1849"/>
                  </a:lnTo>
                  <a:lnTo>
                    <a:pt x="1909" y="1810"/>
                  </a:lnTo>
                  <a:lnTo>
                    <a:pt x="1863" y="1773"/>
                  </a:lnTo>
                  <a:lnTo>
                    <a:pt x="1823" y="1735"/>
                  </a:lnTo>
                  <a:lnTo>
                    <a:pt x="1789" y="1699"/>
                  </a:lnTo>
                  <a:lnTo>
                    <a:pt x="1760" y="1665"/>
                  </a:lnTo>
                  <a:lnTo>
                    <a:pt x="1736" y="1630"/>
                  </a:lnTo>
                  <a:lnTo>
                    <a:pt x="1718" y="1599"/>
                  </a:lnTo>
                  <a:lnTo>
                    <a:pt x="1705" y="1569"/>
                  </a:lnTo>
                  <a:lnTo>
                    <a:pt x="1698" y="1542"/>
                  </a:lnTo>
                  <a:lnTo>
                    <a:pt x="1691" y="1542"/>
                  </a:lnTo>
                  <a:close/>
                  <a:moveTo>
                    <a:pt x="1681" y="0"/>
                  </a:moveTo>
                  <a:lnTo>
                    <a:pt x="1683" y="2"/>
                  </a:lnTo>
                  <a:lnTo>
                    <a:pt x="1688" y="6"/>
                  </a:lnTo>
                  <a:lnTo>
                    <a:pt x="1698" y="15"/>
                  </a:lnTo>
                  <a:lnTo>
                    <a:pt x="1711" y="25"/>
                  </a:lnTo>
                  <a:lnTo>
                    <a:pt x="1726" y="39"/>
                  </a:lnTo>
                  <a:lnTo>
                    <a:pt x="1743" y="55"/>
                  </a:lnTo>
                  <a:lnTo>
                    <a:pt x="1762" y="73"/>
                  </a:lnTo>
                  <a:lnTo>
                    <a:pt x="1782" y="94"/>
                  </a:lnTo>
                  <a:lnTo>
                    <a:pt x="1804" y="116"/>
                  </a:lnTo>
                  <a:lnTo>
                    <a:pt x="1826" y="141"/>
                  </a:lnTo>
                  <a:lnTo>
                    <a:pt x="1847" y="166"/>
                  </a:lnTo>
                  <a:lnTo>
                    <a:pt x="1870" y="193"/>
                  </a:lnTo>
                  <a:lnTo>
                    <a:pt x="1890" y="221"/>
                  </a:lnTo>
                  <a:lnTo>
                    <a:pt x="1910" y="250"/>
                  </a:lnTo>
                  <a:lnTo>
                    <a:pt x="1929" y="279"/>
                  </a:lnTo>
                  <a:lnTo>
                    <a:pt x="1945" y="309"/>
                  </a:lnTo>
                  <a:lnTo>
                    <a:pt x="1958" y="340"/>
                  </a:lnTo>
                  <a:lnTo>
                    <a:pt x="1968" y="370"/>
                  </a:lnTo>
                  <a:lnTo>
                    <a:pt x="1976" y="401"/>
                  </a:lnTo>
                  <a:lnTo>
                    <a:pt x="1983" y="446"/>
                  </a:lnTo>
                  <a:lnTo>
                    <a:pt x="1985" y="488"/>
                  </a:lnTo>
                  <a:lnTo>
                    <a:pt x="1985" y="526"/>
                  </a:lnTo>
                  <a:lnTo>
                    <a:pt x="1980" y="561"/>
                  </a:lnTo>
                  <a:lnTo>
                    <a:pt x="1972" y="593"/>
                  </a:lnTo>
                  <a:lnTo>
                    <a:pt x="1962" y="621"/>
                  </a:lnTo>
                  <a:lnTo>
                    <a:pt x="1948" y="646"/>
                  </a:lnTo>
                  <a:lnTo>
                    <a:pt x="1932" y="669"/>
                  </a:lnTo>
                  <a:lnTo>
                    <a:pt x="1914" y="687"/>
                  </a:lnTo>
                  <a:lnTo>
                    <a:pt x="1892" y="703"/>
                  </a:lnTo>
                  <a:lnTo>
                    <a:pt x="1870" y="716"/>
                  </a:lnTo>
                  <a:lnTo>
                    <a:pt x="1844" y="726"/>
                  </a:lnTo>
                  <a:lnTo>
                    <a:pt x="1838" y="775"/>
                  </a:lnTo>
                  <a:lnTo>
                    <a:pt x="1828" y="825"/>
                  </a:lnTo>
                  <a:lnTo>
                    <a:pt x="1815" y="878"/>
                  </a:lnTo>
                  <a:lnTo>
                    <a:pt x="1804" y="928"/>
                  </a:lnTo>
                  <a:lnTo>
                    <a:pt x="1830" y="899"/>
                  </a:lnTo>
                  <a:lnTo>
                    <a:pt x="1862" y="871"/>
                  </a:lnTo>
                  <a:lnTo>
                    <a:pt x="1901" y="844"/>
                  </a:lnTo>
                  <a:lnTo>
                    <a:pt x="1931" y="826"/>
                  </a:lnTo>
                  <a:lnTo>
                    <a:pt x="1964" y="812"/>
                  </a:lnTo>
                  <a:lnTo>
                    <a:pt x="1999" y="799"/>
                  </a:lnTo>
                  <a:lnTo>
                    <a:pt x="2037" y="790"/>
                  </a:lnTo>
                  <a:lnTo>
                    <a:pt x="2075" y="782"/>
                  </a:lnTo>
                  <a:lnTo>
                    <a:pt x="2114" y="776"/>
                  </a:lnTo>
                  <a:lnTo>
                    <a:pt x="2152" y="773"/>
                  </a:lnTo>
                  <a:lnTo>
                    <a:pt x="2189" y="769"/>
                  </a:lnTo>
                  <a:lnTo>
                    <a:pt x="2226" y="768"/>
                  </a:lnTo>
                  <a:lnTo>
                    <a:pt x="2260" y="768"/>
                  </a:lnTo>
                  <a:lnTo>
                    <a:pt x="2292" y="768"/>
                  </a:lnTo>
                  <a:lnTo>
                    <a:pt x="2320" y="769"/>
                  </a:lnTo>
                  <a:lnTo>
                    <a:pt x="2345" y="770"/>
                  </a:lnTo>
                  <a:lnTo>
                    <a:pt x="2365" y="773"/>
                  </a:lnTo>
                  <a:lnTo>
                    <a:pt x="2381" y="774"/>
                  </a:lnTo>
                  <a:lnTo>
                    <a:pt x="2390" y="775"/>
                  </a:lnTo>
                  <a:lnTo>
                    <a:pt x="2394" y="775"/>
                  </a:lnTo>
                  <a:lnTo>
                    <a:pt x="2393" y="778"/>
                  </a:lnTo>
                  <a:lnTo>
                    <a:pt x="2389" y="788"/>
                  </a:lnTo>
                  <a:lnTo>
                    <a:pt x="2385" y="802"/>
                  </a:lnTo>
                  <a:lnTo>
                    <a:pt x="2379" y="822"/>
                  </a:lnTo>
                  <a:lnTo>
                    <a:pt x="2370" y="844"/>
                  </a:lnTo>
                  <a:lnTo>
                    <a:pt x="2361" y="871"/>
                  </a:lnTo>
                  <a:lnTo>
                    <a:pt x="2349" y="901"/>
                  </a:lnTo>
                  <a:lnTo>
                    <a:pt x="2335" y="932"/>
                  </a:lnTo>
                  <a:lnTo>
                    <a:pt x="2320" y="965"/>
                  </a:lnTo>
                  <a:lnTo>
                    <a:pt x="2303" y="1000"/>
                  </a:lnTo>
                  <a:lnTo>
                    <a:pt x="2285" y="1034"/>
                  </a:lnTo>
                  <a:lnTo>
                    <a:pt x="2264" y="1067"/>
                  </a:lnTo>
                  <a:lnTo>
                    <a:pt x="2243" y="1099"/>
                  </a:lnTo>
                  <a:lnTo>
                    <a:pt x="2219" y="1130"/>
                  </a:lnTo>
                  <a:lnTo>
                    <a:pt x="2195" y="1158"/>
                  </a:lnTo>
                  <a:lnTo>
                    <a:pt x="2168" y="1183"/>
                  </a:lnTo>
                  <a:lnTo>
                    <a:pt x="2140" y="1204"/>
                  </a:lnTo>
                  <a:lnTo>
                    <a:pt x="2099" y="1230"/>
                  </a:lnTo>
                  <a:lnTo>
                    <a:pt x="2059" y="1250"/>
                  </a:lnTo>
                  <a:lnTo>
                    <a:pt x="2021" y="1264"/>
                  </a:lnTo>
                  <a:lnTo>
                    <a:pt x="1984" y="1274"/>
                  </a:lnTo>
                  <a:lnTo>
                    <a:pt x="1950" y="1277"/>
                  </a:lnTo>
                  <a:lnTo>
                    <a:pt x="1918" y="1277"/>
                  </a:lnTo>
                  <a:lnTo>
                    <a:pt x="1889" y="1272"/>
                  </a:lnTo>
                  <a:lnTo>
                    <a:pt x="1861" y="1263"/>
                  </a:lnTo>
                  <a:lnTo>
                    <a:pt x="1836" y="1249"/>
                  </a:lnTo>
                  <a:lnTo>
                    <a:pt x="1813" y="1232"/>
                  </a:lnTo>
                  <a:lnTo>
                    <a:pt x="1793" y="1213"/>
                  </a:lnTo>
                  <a:lnTo>
                    <a:pt x="1775" y="1189"/>
                  </a:lnTo>
                  <a:lnTo>
                    <a:pt x="1769" y="1181"/>
                  </a:lnTo>
                  <a:lnTo>
                    <a:pt x="1765" y="1172"/>
                  </a:lnTo>
                  <a:lnTo>
                    <a:pt x="1764" y="1182"/>
                  </a:lnTo>
                  <a:lnTo>
                    <a:pt x="1763" y="1198"/>
                  </a:lnTo>
                  <a:lnTo>
                    <a:pt x="1763" y="1220"/>
                  </a:lnTo>
                  <a:lnTo>
                    <a:pt x="1762" y="1249"/>
                  </a:lnTo>
                  <a:lnTo>
                    <a:pt x="1762" y="1281"/>
                  </a:lnTo>
                  <a:lnTo>
                    <a:pt x="1761" y="1318"/>
                  </a:lnTo>
                  <a:lnTo>
                    <a:pt x="1760" y="1357"/>
                  </a:lnTo>
                  <a:lnTo>
                    <a:pt x="1760" y="1397"/>
                  </a:lnTo>
                  <a:lnTo>
                    <a:pt x="1759" y="1439"/>
                  </a:lnTo>
                  <a:lnTo>
                    <a:pt x="1775" y="1432"/>
                  </a:lnTo>
                  <a:lnTo>
                    <a:pt x="1792" y="1428"/>
                  </a:lnTo>
                  <a:lnTo>
                    <a:pt x="1811" y="1426"/>
                  </a:lnTo>
                  <a:lnTo>
                    <a:pt x="1833" y="1427"/>
                  </a:lnTo>
                  <a:lnTo>
                    <a:pt x="1868" y="1433"/>
                  </a:lnTo>
                  <a:lnTo>
                    <a:pt x="1901" y="1441"/>
                  </a:lnTo>
                  <a:lnTo>
                    <a:pt x="1932" y="1451"/>
                  </a:lnTo>
                  <a:lnTo>
                    <a:pt x="1963" y="1464"/>
                  </a:lnTo>
                  <a:lnTo>
                    <a:pt x="1993" y="1478"/>
                  </a:lnTo>
                  <a:lnTo>
                    <a:pt x="2024" y="1494"/>
                  </a:lnTo>
                  <a:lnTo>
                    <a:pt x="2055" y="1513"/>
                  </a:lnTo>
                  <a:lnTo>
                    <a:pt x="2088" y="1532"/>
                  </a:lnTo>
                  <a:lnTo>
                    <a:pt x="2122" y="1553"/>
                  </a:lnTo>
                  <a:lnTo>
                    <a:pt x="2160" y="1576"/>
                  </a:lnTo>
                  <a:lnTo>
                    <a:pt x="2199" y="1599"/>
                  </a:lnTo>
                  <a:lnTo>
                    <a:pt x="2242" y="1625"/>
                  </a:lnTo>
                  <a:lnTo>
                    <a:pt x="2289" y="1652"/>
                  </a:lnTo>
                  <a:lnTo>
                    <a:pt x="2339" y="1678"/>
                  </a:lnTo>
                  <a:lnTo>
                    <a:pt x="2396" y="1707"/>
                  </a:lnTo>
                  <a:lnTo>
                    <a:pt x="2458" y="1737"/>
                  </a:lnTo>
                  <a:lnTo>
                    <a:pt x="2525" y="1768"/>
                  </a:lnTo>
                  <a:lnTo>
                    <a:pt x="2599" y="1799"/>
                  </a:lnTo>
                  <a:lnTo>
                    <a:pt x="2695" y="1840"/>
                  </a:lnTo>
                  <a:lnTo>
                    <a:pt x="2784" y="1882"/>
                  </a:lnTo>
                  <a:lnTo>
                    <a:pt x="2865" y="1924"/>
                  </a:lnTo>
                  <a:lnTo>
                    <a:pt x="2940" y="1965"/>
                  </a:lnTo>
                  <a:lnTo>
                    <a:pt x="3009" y="2006"/>
                  </a:lnTo>
                  <a:lnTo>
                    <a:pt x="3073" y="2047"/>
                  </a:lnTo>
                  <a:lnTo>
                    <a:pt x="3131" y="2087"/>
                  </a:lnTo>
                  <a:lnTo>
                    <a:pt x="3185" y="2126"/>
                  </a:lnTo>
                  <a:lnTo>
                    <a:pt x="3233" y="2164"/>
                  </a:lnTo>
                  <a:lnTo>
                    <a:pt x="3279" y="2199"/>
                  </a:lnTo>
                  <a:lnTo>
                    <a:pt x="3320" y="2233"/>
                  </a:lnTo>
                  <a:lnTo>
                    <a:pt x="3358" y="2265"/>
                  </a:lnTo>
                  <a:lnTo>
                    <a:pt x="3394" y="2294"/>
                  </a:lnTo>
                  <a:lnTo>
                    <a:pt x="3428" y="2322"/>
                  </a:lnTo>
                  <a:lnTo>
                    <a:pt x="3459" y="2346"/>
                  </a:lnTo>
                  <a:lnTo>
                    <a:pt x="3490" y="2367"/>
                  </a:lnTo>
                  <a:lnTo>
                    <a:pt x="3518" y="2385"/>
                  </a:lnTo>
                  <a:lnTo>
                    <a:pt x="3518" y="3068"/>
                  </a:lnTo>
                  <a:lnTo>
                    <a:pt x="3478" y="3051"/>
                  </a:lnTo>
                  <a:lnTo>
                    <a:pt x="3433" y="3033"/>
                  </a:lnTo>
                  <a:lnTo>
                    <a:pt x="3385" y="3014"/>
                  </a:lnTo>
                  <a:lnTo>
                    <a:pt x="3334" y="2995"/>
                  </a:lnTo>
                  <a:lnTo>
                    <a:pt x="3282" y="2976"/>
                  </a:lnTo>
                  <a:lnTo>
                    <a:pt x="3229" y="2958"/>
                  </a:lnTo>
                  <a:lnTo>
                    <a:pt x="3174" y="2941"/>
                  </a:lnTo>
                  <a:lnTo>
                    <a:pt x="3120" y="2924"/>
                  </a:lnTo>
                  <a:lnTo>
                    <a:pt x="3066" y="2908"/>
                  </a:lnTo>
                  <a:lnTo>
                    <a:pt x="3014" y="2894"/>
                  </a:lnTo>
                  <a:lnTo>
                    <a:pt x="2962" y="2881"/>
                  </a:lnTo>
                  <a:lnTo>
                    <a:pt x="2915" y="2870"/>
                  </a:lnTo>
                  <a:lnTo>
                    <a:pt x="2871" y="2862"/>
                  </a:lnTo>
                  <a:lnTo>
                    <a:pt x="2830" y="2856"/>
                  </a:lnTo>
                  <a:lnTo>
                    <a:pt x="2794" y="2852"/>
                  </a:lnTo>
                  <a:lnTo>
                    <a:pt x="2769" y="2852"/>
                  </a:lnTo>
                  <a:lnTo>
                    <a:pt x="2739" y="2853"/>
                  </a:lnTo>
                  <a:lnTo>
                    <a:pt x="2703" y="2854"/>
                  </a:lnTo>
                  <a:lnTo>
                    <a:pt x="2662" y="2857"/>
                  </a:lnTo>
                  <a:lnTo>
                    <a:pt x="2617" y="2862"/>
                  </a:lnTo>
                  <a:lnTo>
                    <a:pt x="2568" y="2866"/>
                  </a:lnTo>
                  <a:lnTo>
                    <a:pt x="2516" y="2870"/>
                  </a:lnTo>
                  <a:lnTo>
                    <a:pt x="2460" y="2876"/>
                  </a:lnTo>
                  <a:lnTo>
                    <a:pt x="2403" y="2882"/>
                  </a:lnTo>
                  <a:lnTo>
                    <a:pt x="2343" y="2887"/>
                  </a:lnTo>
                  <a:lnTo>
                    <a:pt x="2283" y="2894"/>
                  </a:lnTo>
                  <a:lnTo>
                    <a:pt x="2222" y="2900"/>
                  </a:lnTo>
                  <a:lnTo>
                    <a:pt x="2160" y="2906"/>
                  </a:lnTo>
                  <a:lnTo>
                    <a:pt x="2099" y="2911"/>
                  </a:lnTo>
                  <a:lnTo>
                    <a:pt x="2038" y="2915"/>
                  </a:lnTo>
                  <a:lnTo>
                    <a:pt x="1979" y="2919"/>
                  </a:lnTo>
                  <a:lnTo>
                    <a:pt x="1921" y="2923"/>
                  </a:lnTo>
                  <a:lnTo>
                    <a:pt x="1866" y="2926"/>
                  </a:lnTo>
                  <a:lnTo>
                    <a:pt x="1814" y="2927"/>
                  </a:lnTo>
                  <a:lnTo>
                    <a:pt x="1765" y="2927"/>
                  </a:lnTo>
                  <a:lnTo>
                    <a:pt x="1720" y="2926"/>
                  </a:lnTo>
                  <a:lnTo>
                    <a:pt x="1681" y="2924"/>
                  </a:lnTo>
                  <a:lnTo>
                    <a:pt x="1645" y="2919"/>
                  </a:lnTo>
                  <a:lnTo>
                    <a:pt x="1615" y="2914"/>
                  </a:lnTo>
                  <a:lnTo>
                    <a:pt x="1596" y="2908"/>
                  </a:lnTo>
                  <a:lnTo>
                    <a:pt x="1574" y="2898"/>
                  </a:lnTo>
                  <a:lnTo>
                    <a:pt x="1547" y="2885"/>
                  </a:lnTo>
                  <a:lnTo>
                    <a:pt x="1516" y="2868"/>
                  </a:lnTo>
                  <a:lnTo>
                    <a:pt x="1483" y="2849"/>
                  </a:lnTo>
                  <a:lnTo>
                    <a:pt x="1445" y="2826"/>
                  </a:lnTo>
                  <a:lnTo>
                    <a:pt x="1405" y="2802"/>
                  </a:lnTo>
                  <a:lnTo>
                    <a:pt x="1362" y="2774"/>
                  </a:lnTo>
                  <a:lnTo>
                    <a:pt x="1316" y="2744"/>
                  </a:lnTo>
                  <a:lnTo>
                    <a:pt x="1269" y="2713"/>
                  </a:lnTo>
                  <a:lnTo>
                    <a:pt x="1220" y="2679"/>
                  </a:lnTo>
                  <a:lnTo>
                    <a:pt x="1169" y="2644"/>
                  </a:lnTo>
                  <a:lnTo>
                    <a:pt x="1116" y="2608"/>
                  </a:lnTo>
                  <a:lnTo>
                    <a:pt x="1063" y="2570"/>
                  </a:lnTo>
                  <a:lnTo>
                    <a:pt x="1008" y="2532"/>
                  </a:lnTo>
                  <a:lnTo>
                    <a:pt x="953" y="2493"/>
                  </a:lnTo>
                  <a:lnTo>
                    <a:pt x="897" y="2454"/>
                  </a:lnTo>
                  <a:lnTo>
                    <a:pt x="842" y="2414"/>
                  </a:lnTo>
                  <a:lnTo>
                    <a:pt x="787" y="2374"/>
                  </a:lnTo>
                  <a:lnTo>
                    <a:pt x="732" y="2335"/>
                  </a:lnTo>
                  <a:lnTo>
                    <a:pt x="678" y="2295"/>
                  </a:lnTo>
                  <a:lnTo>
                    <a:pt x="624" y="2258"/>
                  </a:lnTo>
                  <a:lnTo>
                    <a:pt x="573" y="2219"/>
                  </a:lnTo>
                  <a:lnTo>
                    <a:pt x="523" y="2183"/>
                  </a:lnTo>
                  <a:lnTo>
                    <a:pt x="475" y="2149"/>
                  </a:lnTo>
                  <a:lnTo>
                    <a:pt x="428" y="2114"/>
                  </a:lnTo>
                  <a:lnTo>
                    <a:pt x="384" y="2082"/>
                  </a:lnTo>
                  <a:lnTo>
                    <a:pt x="342" y="2052"/>
                  </a:lnTo>
                  <a:lnTo>
                    <a:pt x="304" y="2024"/>
                  </a:lnTo>
                  <a:lnTo>
                    <a:pt x="268" y="1999"/>
                  </a:lnTo>
                  <a:lnTo>
                    <a:pt x="236" y="1976"/>
                  </a:lnTo>
                  <a:lnTo>
                    <a:pt x="207" y="1956"/>
                  </a:lnTo>
                  <a:lnTo>
                    <a:pt x="164" y="1925"/>
                  </a:lnTo>
                  <a:lnTo>
                    <a:pt x="126" y="1895"/>
                  </a:lnTo>
                  <a:lnTo>
                    <a:pt x="93" y="1867"/>
                  </a:lnTo>
                  <a:lnTo>
                    <a:pt x="66" y="1840"/>
                  </a:lnTo>
                  <a:lnTo>
                    <a:pt x="44" y="1817"/>
                  </a:lnTo>
                  <a:lnTo>
                    <a:pt x="27" y="1793"/>
                  </a:lnTo>
                  <a:lnTo>
                    <a:pt x="14" y="1773"/>
                  </a:lnTo>
                  <a:lnTo>
                    <a:pt x="5" y="1752"/>
                  </a:lnTo>
                  <a:lnTo>
                    <a:pt x="1" y="1735"/>
                  </a:lnTo>
                  <a:lnTo>
                    <a:pt x="0" y="1719"/>
                  </a:lnTo>
                  <a:lnTo>
                    <a:pt x="3" y="1704"/>
                  </a:lnTo>
                  <a:lnTo>
                    <a:pt x="9" y="1691"/>
                  </a:lnTo>
                  <a:lnTo>
                    <a:pt x="17" y="1680"/>
                  </a:lnTo>
                  <a:lnTo>
                    <a:pt x="29" y="1669"/>
                  </a:lnTo>
                  <a:lnTo>
                    <a:pt x="43" y="1660"/>
                  </a:lnTo>
                  <a:lnTo>
                    <a:pt x="59" y="1653"/>
                  </a:lnTo>
                  <a:lnTo>
                    <a:pt x="77" y="1646"/>
                  </a:lnTo>
                  <a:lnTo>
                    <a:pt x="96" y="1641"/>
                  </a:lnTo>
                  <a:lnTo>
                    <a:pt x="118" y="1638"/>
                  </a:lnTo>
                  <a:lnTo>
                    <a:pt x="140" y="1636"/>
                  </a:lnTo>
                  <a:lnTo>
                    <a:pt x="163" y="1635"/>
                  </a:lnTo>
                  <a:lnTo>
                    <a:pt x="186" y="1635"/>
                  </a:lnTo>
                  <a:lnTo>
                    <a:pt x="211" y="1636"/>
                  </a:lnTo>
                  <a:lnTo>
                    <a:pt x="234" y="1638"/>
                  </a:lnTo>
                  <a:lnTo>
                    <a:pt x="258" y="1641"/>
                  </a:lnTo>
                  <a:lnTo>
                    <a:pt x="281" y="1645"/>
                  </a:lnTo>
                  <a:lnTo>
                    <a:pt x="304" y="1650"/>
                  </a:lnTo>
                  <a:lnTo>
                    <a:pt x="325" y="1656"/>
                  </a:lnTo>
                  <a:lnTo>
                    <a:pt x="345" y="1663"/>
                  </a:lnTo>
                  <a:lnTo>
                    <a:pt x="370" y="1673"/>
                  </a:lnTo>
                  <a:lnTo>
                    <a:pt x="397" y="1685"/>
                  </a:lnTo>
                  <a:lnTo>
                    <a:pt x="428" y="1699"/>
                  </a:lnTo>
                  <a:lnTo>
                    <a:pt x="461" y="1714"/>
                  </a:lnTo>
                  <a:lnTo>
                    <a:pt x="496" y="1731"/>
                  </a:lnTo>
                  <a:lnTo>
                    <a:pt x="533" y="1750"/>
                  </a:lnTo>
                  <a:lnTo>
                    <a:pt x="572" y="1769"/>
                  </a:lnTo>
                  <a:lnTo>
                    <a:pt x="613" y="1790"/>
                  </a:lnTo>
                  <a:lnTo>
                    <a:pt x="654" y="1811"/>
                  </a:lnTo>
                  <a:lnTo>
                    <a:pt x="696" y="1834"/>
                  </a:lnTo>
                  <a:lnTo>
                    <a:pt x="738" y="1855"/>
                  </a:lnTo>
                  <a:lnTo>
                    <a:pt x="779" y="1878"/>
                  </a:lnTo>
                  <a:lnTo>
                    <a:pt x="821" y="1900"/>
                  </a:lnTo>
                  <a:lnTo>
                    <a:pt x="862" y="1922"/>
                  </a:lnTo>
                  <a:lnTo>
                    <a:pt x="901" y="1943"/>
                  </a:lnTo>
                  <a:lnTo>
                    <a:pt x="939" y="1963"/>
                  </a:lnTo>
                  <a:lnTo>
                    <a:pt x="975" y="1984"/>
                  </a:lnTo>
                  <a:lnTo>
                    <a:pt x="1008" y="2002"/>
                  </a:lnTo>
                  <a:lnTo>
                    <a:pt x="1039" y="2019"/>
                  </a:lnTo>
                  <a:lnTo>
                    <a:pt x="1068" y="2034"/>
                  </a:lnTo>
                  <a:lnTo>
                    <a:pt x="1093" y="2048"/>
                  </a:lnTo>
                  <a:lnTo>
                    <a:pt x="1113" y="2060"/>
                  </a:lnTo>
                  <a:lnTo>
                    <a:pt x="1130" y="2068"/>
                  </a:lnTo>
                  <a:lnTo>
                    <a:pt x="1143" y="2076"/>
                  </a:lnTo>
                  <a:lnTo>
                    <a:pt x="1150" y="2080"/>
                  </a:lnTo>
                  <a:lnTo>
                    <a:pt x="1154" y="2081"/>
                  </a:lnTo>
                  <a:lnTo>
                    <a:pt x="1154" y="2050"/>
                  </a:lnTo>
                  <a:lnTo>
                    <a:pt x="1156" y="2015"/>
                  </a:lnTo>
                  <a:lnTo>
                    <a:pt x="1161" y="1977"/>
                  </a:lnTo>
                  <a:lnTo>
                    <a:pt x="1170" y="1938"/>
                  </a:lnTo>
                  <a:lnTo>
                    <a:pt x="1182" y="1895"/>
                  </a:lnTo>
                  <a:lnTo>
                    <a:pt x="1201" y="1851"/>
                  </a:lnTo>
                  <a:lnTo>
                    <a:pt x="1224" y="1806"/>
                  </a:lnTo>
                  <a:lnTo>
                    <a:pt x="1226" y="1804"/>
                  </a:lnTo>
                  <a:lnTo>
                    <a:pt x="1231" y="1797"/>
                  </a:lnTo>
                  <a:lnTo>
                    <a:pt x="1238" y="1787"/>
                  </a:lnTo>
                  <a:lnTo>
                    <a:pt x="1249" y="1774"/>
                  </a:lnTo>
                  <a:lnTo>
                    <a:pt x="1260" y="1757"/>
                  </a:lnTo>
                  <a:lnTo>
                    <a:pt x="1275" y="1737"/>
                  </a:lnTo>
                  <a:lnTo>
                    <a:pt x="1293" y="1716"/>
                  </a:lnTo>
                  <a:lnTo>
                    <a:pt x="1311" y="1693"/>
                  </a:lnTo>
                  <a:lnTo>
                    <a:pt x="1330" y="1669"/>
                  </a:lnTo>
                  <a:lnTo>
                    <a:pt x="1350" y="1643"/>
                  </a:lnTo>
                  <a:lnTo>
                    <a:pt x="1373" y="1617"/>
                  </a:lnTo>
                  <a:lnTo>
                    <a:pt x="1395" y="1592"/>
                  </a:lnTo>
                  <a:lnTo>
                    <a:pt x="1419" y="1567"/>
                  </a:lnTo>
                  <a:lnTo>
                    <a:pt x="1441" y="1542"/>
                  </a:lnTo>
                  <a:lnTo>
                    <a:pt x="1465" y="1519"/>
                  </a:lnTo>
                  <a:lnTo>
                    <a:pt x="1488" y="1498"/>
                  </a:lnTo>
                  <a:lnTo>
                    <a:pt x="1511" y="1478"/>
                  </a:lnTo>
                  <a:lnTo>
                    <a:pt x="1532" y="1461"/>
                  </a:lnTo>
                  <a:lnTo>
                    <a:pt x="1553" y="1447"/>
                  </a:lnTo>
                  <a:lnTo>
                    <a:pt x="1574" y="1436"/>
                  </a:lnTo>
                  <a:lnTo>
                    <a:pt x="1592" y="1429"/>
                  </a:lnTo>
                  <a:lnTo>
                    <a:pt x="1609" y="1426"/>
                  </a:lnTo>
                  <a:lnTo>
                    <a:pt x="1611" y="1426"/>
                  </a:lnTo>
                  <a:lnTo>
                    <a:pt x="1618" y="1426"/>
                  </a:lnTo>
                  <a:lnTo>
                    <a:pt x="1627" y="1427"/>
                  </a:lnTo>
                  <a:lnTo>
                    <a:pt x="1639" y="1430"/>
                  </a:lnTo>
                  <a:lnTo>
                    <a:pt x="1651" y="1434"/>
                  </a:lnTo>
                  <a:lnTo>
                    <a:pt x="1664" y="1443"/>
                  </a:lnTo>
                  <a:lnTo>
                    <a:pt x="1675" y="1455"/>
                  </a:lnTo>
                  <a:lnTo>
                    <a:pt x="1675" y="1417"/>
                  </a:lnTo>
                  <a:lnTo>
                    <a:pt x="1676" y="1380"/>
                  </a:lnTo>
                  <a:lnTo>
                    <a:pt x="1677" y="1342"/>
                  </a:lnTo>
                  <a:lnTo>
                    <a:pt x="1677" y="1307"/>
                  </a:lnTo>
                  <a:lnTo>
                    <a:pt x="1678" y="1274"/>
                  </a:lnTo>
                  <a:lnTo>
                    <a:pt x="1680" y="1244"/>
                  </a:lnTo>
                  <a:lnTo>
                    <a:pt x="1680" y="1218"/>
                  </a:lnTo>
                  <a:lnTo>
                    <a:pt x="1681" y="1198"/>
                  </a:lnTo>
                  <a:lnTo>
                    <a:pt x="1681" y="1183"/>
                  </a:lnTo>
                  <a:lnTo>
                    <a:pt x="1681" y="1174"/>
                  </a:lnTo>
                  <a:lnTo>
                    <a:pt x="1680" y="1176"/>
                  </a:lnTo>
                  <a:lnTo>
                    <a:pt x="1654" y="1196"/>
                  </a:lnTo>
                  <a:lnTo>
                    <a:pt x="1626" y="1211"/>
                  </a:lnTo>
                  <a:lnTo>
                    <a:pt x="1597" y="1221"/>
                  </a:lnTo>
                  <a:lnTo>
                    <a:pt x="1566" y="1227"/>
                  </a:lnTo>
                  <a:lnTo>
                    <a:pt x="1534" y="1227"/>
                  </a:lnTo>
                  <a:lnTo>
                    <a:pt x="1501" y="1220"/>
                  </a:lnTo>
                  <a:lnTo>
                    <a:pt x="1466" y="1208"/>
                  </a:lnTo>
                  <a:lnTo>
                    <a:pt x="1430" y="1191"/>
                  </a:lnTo>
                  <a:lnTo>
                    <a:pt x="1395" y="1167"/>
                  </a:lnTo>
                  <a:lnTo>
                    <a:pt x="1359" y="1135"/>
                  </a:lnTo>
                  <a:lnTo>
                    <a:pt x="1321" y="1096"/>
                  </a:lnTo>
                  <a:lnTo>
                    <a:pt x="1299" y="1067"/>
                  </a:lnTo>
                  <a:lnTo>
                    <a:pt x="1279" y="1034"/>
                  </a:lnTo>
                  <a:lnTo>
                    <a:pt x="1262" y="997"/>
                  </a:lnTo>
                  <a:lnTo>
                    <a:pt x="1247" y="959"/>
                  </a:lnTo>
                  <a:lnTo>
                    <a:pt x="1234" y="919"/>
                  </a:lnTo>
                  <a:lnTo>
                    <a:pt x="1223" y="880"/>
                  </a:lnTo>
                  <a:lnTo>
                    <a:pt x="1214" y="840"/>
                  </a:lnTo>
                  <a:lnTo>
                    <a:pt x="1207" y="802"/>
                  </a:lnTo>
                  <a:lnTo>
                    <a:pt x="1201" y="764"/>
                  </a:lnTo>
                  <a:lnTo>
                    <a:pt x="1196" y="729"/>
                  </a:lnTo>
                  <a:lnTo>
                    <a:pt x="1193" y="698"/>
                  </a:lnTo>
                  <a:lnTo>
                    <a:pt x="1191" y="671"/>
                  </a:lnTo>
                  <a:lnTo>
                    <a:pt x="1190" y="647"/>
                  </a:lnTo>
                  <a:lnTo>
                    <a:pt x="1189" y="630"/>
                  </a:lnTo>
                  <a:lnTo>
                    <a:pt x="1189" y="620"/>
                  </a:lnTo>
                  <a:lnTo>
                    <a:pt x="1189" y="616"/>
                  </a:lnTo>
                  <a:lnTo>
                    <a:pt x="1192" y="616"/>
                  </a:lnTo>
                  <a:lnTo>
                    <a:pt x="1202" y="618"/>
                  </a:lnTo>
                  <a:lnTo>
                    <a:pt x="1217" y="621"/>
                  </a:lnTo>
                  <a:lnTo>
                    <a:pt x="1236" y="625"/>
                  </a:lnTo>
                  <a:lnTo>
                    <a:pt x="1260" y="630"/>
                  </a:lnTo>
                  <a:lnTo>
                    <a:pt x="1288" y="637"/>
                  </a:lnTo>
                  <a:lnTo>
                    <a:pt x="1319" y="644"/>
                  </a:lnTo>
                  <a:lnTo>
                    <a:pt x="1352" y="653"/>
                  </a:lnTo>
                  <a:lnTo>
                    <a:pt x="1387" y="663"/>
                  </a:lnTo>
                  <a:lnTo>
                    <a:pt x="1423" y="676"/>
                  </a:lnTo>
                  <a:lnTo>
                    <a:pt x="1458" y="690"/>
                  </a:lnTo>
                  <a:lnTo>
                    <a:pt x="1495" y="705"/>
                  </a:lnTo>
                  <a:lnTo>
                    <a:pt x="1530" y="722"/>
                  </a:lnTo>
                  <a:lnTo>
                    <a:pt x="1563" y="742"/>
                  </a:lnTo>
                  <a:lnTo>
                    <a:pt x="1594" y="763"/>
                  </a:lnTo>
                  <a:lnTo>
                    <a:pt x="1622" y="785"/>
                  </a:lnTo>
                  <a:lnTo>
                    <a:pt x="1646" y="811"/>
                  </a:lnTo>
                  <a:lnTo>
                    <a:pt x="1676" y="848"/>
                  </a:lnTo>
                  <a:lnTo>
                    <a:pt x="1701" y="884"/>
                  </a:lnTo>
                  <a:lnTo>
                    <a:pt x="1720" y="919"/>
                  </a:lnTo>
                  <a:lnTo>
                    <a:pt x="1735" y="857"/>
                  </a:lnTo>
                  <a:lnTo>
                    <a:pt x="1746" y="813"/>
                  </a:lnTo>
                  <a:lnTo>
                    <a:pt x="1754" y="774"/>
                  </a:lnTo>
                  <a:lnTo>
                    <a:pt x="1760" y="735"/>
                  </a:lnTo>
                  <a:lnTo>
                    <a:pt x="1732" y="731"/>
                  </a:lnTo>
                  <a:lnTo>
                    <a:pt x="1705" y="721"/>
                  </a:lnTo>
                  <a:lnTo>
                    <a:pt x="1680" y="708"/>
                  </a:lnTo>
                  <a:lnTo>
                    <a:pt x="1655" y="690"/>
                  </a:lnTo>
                  <a:lnTo>
                    <a:pt x="1633" y="668"/>
                  </a:lnTo>
                  <a:lnTo>
                    <a:pt x="1611" y="641"/>
                  </a:lnTo>
                  <a:lnTo>
                    <a:pt x="1592" y="609"/>
                  </a:lnTo>
                  <a:lnTo>
                    <a:pt x="1576" y="571"/>
                  </a:lnTo>
                  <a:lnTo>
                    <a:pt x="1562" y="529"/>
                  </a:lnTo>
                  <a:lnTo>
                    <a:pt x="1551" y="481"/>
                  </a:lnTo>
                  <a:lnTo>
                    <a:pt x="1547" y="448"/>
                  </a:lnTo>
                  <a:lnTo>
                    <a:pt x="1546" y="414"/>
                  </a:lnTo>
                  <a:lnTo>
                    <a:pt x="1548" y="379"/>
                  </a:lnTo>
                  <a:lnTo>
                    <a:pt x="1553" y="343"/>
                  </a:lnTo>
                  <a:lnTo>
                    <a:pt x="1560" y="307"/>
                  </a:lnTo>
                  <a:lnTo>
                    <a:pt x="1568" y="270"/>
                  </a:lnTo>
                  <a:lnTo>
                    <a:pt x="1579" y="235"/>
                  </a:lnTo>
                  <a:lnTo>
                    <a:pt x="1590" y="201"/>
                  </a:lnTo>
                  <a:lnTo>
                    <a:pt x="1603" y="169"/>
                  </a:lnTo>
                  <a:lnTo>
                    <a:pt x="1614" y="138"/>
                  </a:lnTo>
                  <a:lnTo>
                    <a:pt x="1627" y="109"/>
                  </a:lnTo>
                  <a:lnTo>
                    <a:pt x="1639" y="82"/>
                  </a:lnTo>
                  <a:lnTo>
                    <a:pt x="1650" y="58"/>
                  </a:lnTo>
                  <a:lnTo>
                    <a:pt x="1660" y="38"/>
                  </a:lnTo>
                  <a:lnTo>
                    <a:pt x="1669" y="22"/>
                  </a:lnTo>
                  <a:lnTo>
                    <a:pt x="1675" y="10"/>
                  </a:lnTo>
                  <a:lnTo>
                    <a:pt x="1680" y="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975259" y="2487427"/>
            <a:ext cx="1295266" cy="1295266"/>
            <a:chOff x="6184582" y="2487427"/>
            <a:chExt cx="1295266" cy="1295266"/>
          </a:xfrm>
        </p:grpSpPr>
        <p:sp>
          <p:nvSpPr>
            <p:cNvPr id="19" name="Oval 195"/>
            <p:cNvSpPr>
              <a:spLocks noChangeArrowheads="1"/>
            </p:cNvSpPr>
            <p:nvPr/>
          </p:nvSpPr>
          <p:spPr bwMode="auto">
            <a:xfrm>
              <a:off x="6184582" y="2487427"/>
              <a:ext cx="1295266" cy="12952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96"/>
            <p:cNvSpPr>
              <a:spLocks noChangeArrowheads="1"/>
            </p:cNvSpPr>
            <p:nvPr/>
          </p:nvSpPr>
          <p:spPr bwMode="auto">
            <a:xfrm>
              <a:off x="6327931" y="2629070"/>
              <a:ext cx="1008567" cy="1010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4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6582517" y="2907193"/>
              <a:ext cx="487363" cy="454025"/>
            </a:xfrm>
            <a:custGeom>
              <a:avLst/>
              <a:gdLst>
                <a:gd name="T0" fmla="*/ 1300 w 3380"/>
                <a:gd name="T1" fmla="*/ 2456 h 3151"/>
                <a:gd name="T2" fmla="*/ 188 w 3380"/>
                <a:gd name="T3" fmla="*/ 1764 h 3151"/>
                <a:gd name="T4" fmla="*/ 686 w 3380"/>
                <a:gd name="T5" fmla="*/ 2592 h 3151"/>
                <a:gd name="T6" fmla="*/ 1690 w 3380"/>
                <a:gd name="T7" fmla="*/ 2918 h 3151"/>
                <a:gd name="T8" fmla="*/ 1114 w 3380"/>
                <a:gd name="T9" fmla="*/ 2985 h 3151"/>
                <a:gd name="T10" fmla="*/ 165 w 3380"/>
                <a:gd name="T11" fmla="*/ 2152 h 3151"/>
                <a:gd name="T12" fmla="*/ 63 w 3380"/>
                <a:gd name="T13" fmla="*/ 1803 h 3151"/>
                <a:gd name="T14" fmla="*/ 569 w 3380"/>
                <a:gd name="T15" fmla="*/ 1667 h 3151"/>
                <a:gd name="T16" fmla="*/ 621 w 3380"/>
                <a:gd name="T17" fmla="*/ 1193 h 3151"/>
                <a:gd name="T18" fmla="*/ 2387 w 3380"/>
                <a:gd name="T19" fmla="*/ 1389 h 3151"/>
                <a:gd name="T20" fmla="*/ 2271 w 3380"/>
                <a:gd name="T21" fmla="*/ 1965 h 3151"/>
                <a:gd name="T22" fmla="*/ 1902 w 3380"/>
                <a:gd name="T23" fmla="*/ 2055 h 3151"/>
                <a:gd name="T24" fmla="*/ 1664 w 3380"/>
                <a:gd name="T25" fmla="*/ 1685 h 3151"/>
                <a:gd name="T26" fmla="*/ 1605 w 3380"/>
                <a:gd name="T27" fmla="*/ 1896 h 3151"/>
                <a:gd name="T28" fmla="*/ 1871 w 3380"/>
                <a:gd name="T29" fmla="*/ 2521 h 3151"/>
                <a:gd name="T30" fmla="*/ 2087 w 3380"/>
                <a:gd name="T31" fmla="*/ 2964 h 3151"/>
                <a:gd name="T32" fmla="*/ 2954 w 3380"/>
                <a:gd name="T33" fmla="*/ 2854 h 3151"/>
                <a:gd name="T34" fmla="*/ 3228 w 3380"/>
                <a:gd name="T35" fmla="*/ 1849 h 3151"/>
                <a:gd name="T36" fmla="*/ 3072 w 3380"/>
                <a:gd name="T37" fmla="*/ 1727 h 3151"/>
                <a:gd name="T38" fmla="*/ 2843 w 3380"/>
                <a:gd name="T39" fmla="*/ 2116 h 3151"/>
                <a:gd name="T40" fmla="*/ 2953 w 3380"/>
                <a:gd name="T41" fmla="*/ 1512 h 3151"/>
                <a:gd name="T42" fmla="*/ 2789 w 3380"/>
                <a:gd name="T43" fmla="*/ 1202 h 3151"/>
                <a:gd name="T44" fmla="*/ 2687 w 3380"/>
                <a:gd name="T45" fmla="*/ 1888 h 3151"/>
                <a:gd name="T46" fmla="*/ 2501 w 3380"/>
                <a:gd name="T47" fmla="*/ 2004 h 3151"/>
                <a:gd name="T48" fmla="*/ 2602 w 3380"/>
                <a:gd name="T49" fmla="*/ 1206 h 3151"/>
                <a:gd name="T50" fmla="*/ 2734 w 3380"/>
                <a:gd name="T51" fmla="*/ 1019 h 3151"/>
                <a:gd name="T52" fmla="*/ 3082 w 3380"/>
                <a:gd name="T53" fmla="*/ 1394 h 3151"/>
                <a:gd name="T54" fmla="*/ 3336 w 3380"/>
                <a:gd name="T55" fmla="*/ 1649 h 3151"/>
                <a:gd name="T56" fmla="*/ 3237 w 3380"/>
                <a:gd name="T57" fmla="*/ 2494 h 3151"/>
                <a:gd name="T58" fmla="*/ 2891 w 3380"/>
                <a:gd name="T59" fmla="*/ 3151 h 3151"/>
                <a:gd name="T60" fmla="*/ 1911 w 3380"/>
                <a:gd name="T61" fmla="*/ 2838 h 3151"/>
                <a:gd name="T62" fmla="*/ 1610 w 3380"/>
                <a:gd name="T63" fmla="*/ 2329 h 3151"/>
                <a:gd name="T64" fmla="*/ 1436 w 3380"/>
                <a:gd name="T65" fmla="*/ 1818 h 3151"/>
                <a:gd name="T66" fmla="*/ 1738 w 3380"/>
                <a:gd name="T67" fmla="*/ 1549 h 3151"/>
                <a:gd name="T68" fmla="*/ 2042 w 3380"/>
                <a:gd name="T69" fmla="*/ 1994 h 3151"/>
                <a:gd name="T70" fmla="*/ 2219 w 3380"/>
                <a:gd name="T71" fmla="*/ 1561 h 3151"/>
                <a:gd name="T72" fmla="*/ 2373 w 3380"/>
                <a:gd name="T73" fmla="*/ 966 h 3151"/>
                <a:gd name="T74" fmla="*/ 763 w 3380"/>
                <a:gd name="T75" fmla="*/ 934 h 3151"/>
                <a:gd name="T76" fmla="*/ 1293 w 3380"/>
                <a:gd name="T77" fmla="*/ 571 h 3151"/>
                <a:gd name="T78" fmla="*/ 1269 w 3380"/>
                <a:gd name="T79" fmla="*/ 1094 h 3151"/>
                <a:gd name="T80" fmla="*/ 1734 w 3380"/>
                <a:gd name="T81" fmla="*/ 686 h 3151"/>
                <a:gd name="T82" fmla="*/ 2036 w 3380"/>
                <a:gd name="T83" fmla="*/ 482 h 3151"/>
                <a:gd name="T84" fmla="*/ 2298 w 3380"/>
                <a:gd name="T85" fmla="*/ 831 h 3151"/>
                <a:gd name="T86" fmla="*/ 1983 w 3380"/>
                <a:gd name="T87" fmla="*/ 927 h 3151"/>
                <a:gd name="T88" fmla="*/ 1924 w 3380"/>
                <a:gd name="T89" fmla="*/ 1498 h 3151"/>
                <a:gd name="T90" fmla="*/ 1234 w 3380"/>
                <a:gd name="T91" fmla="*/ 1619 h 3151"/>
                <a:gd name="T92" fmla="*/ 1511 w 3380"/>
                <a:gd name="T93" fmla="*/ 2512 h 3151"/>
                <a:gd name="T94" fmla="*/ 1567 w 3380"/>
                <a:gd name="T95" fmla="*/ 2643 h 3151"/>
                <a:gd name="T96" fmla="*/ 1012 w 3380"/>
                <a:gd name="T97" fmla="*/ 2549 h 3151"/>
                <a:gd name="T98" fmla="*/ 410 w 3380"/>
                <a:gd name="T99" fmla="*/ 1537 h 3151"/>
                <a:gd name="T100" fmla="*/ 1007 w 3380"/>
                <a:gd name="T101" fmla="*/ 528 h 3151"/>
                <a:gd name="T102" fmla="*/ 2153 w 3380"/>
                <a:gd name="T103" fmla="*/ 118 h 3151"/>
                <a:gd name="T104" fmla="*/ 2786 w 3380"/>
                <a:gd name="T105" fmla="*/ 159 h 3151"/>
                <a:gd name="T106" fmla="*/ 2769 w 3380"/>
                <a:gd name="T107" fmla="*/ 745 h 3151"/>
                <a:gd name="T108" fmla="*/ 2628 w 3380"/>
                <a:gd name="T109" fmla="*/ 651 h 3151"/>
                <a:gd name="T110" fmla="*/ 1535 w 3380"/>
                <a:gd name="T111" fmla="*/ 150 h 3151"/>
                <a:gd name="T112" fmla="*/ 418 w 3380"/>
                <a:gd name="T113" fmla="*/ 756 h 3151"/>
                <a:gd name="T114" fmla="*/ 110 w 3380"/>
                <a:gd name="T115" fmla="*/ 1398 h 3151"/>
                <a:gd name="T116" fmla="*/ 384 w 3380"/>
                <a:gd name="T117" fmla="*/ 552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0" h="3151">
                  <a:moveTo>
                    <a:pt x="629" y="1903"/>
                  </a:moveTo>
                  <a:lnTo>
                    <a:pt x="659" y="1971"/>
                  </a:lnTo>
                  <a:lnTo>
                    <a:pt x="694" y="2037"/>
                  </a:lnTo>
                  <a:lnTo>
                    <a:pt x="733" y="2100"/>
                  </a:lnTo>
                  <a:lnTo>
                    <a:pt x="777" y="2159"/>
                  </a:lnTo>
                  <a:lnTo>
                    <a:pt x="825" y="2216"/>
                  </a:lnTo>
                  <a:lnTo>
                    <a:pt x="877" y="2268"/>
                  </a:lnTo>
                  <a:lnTo>
                    <a:pt x="932" y="2316"/>
                  </a:lnTo>
                  <a:lnTo>
                    <a:pt x="992" y="2361"/>
                  </a:lnTo>
                  <a:lnTo>
                    <a:pt x="1054" y="2401"/>
                  </a:lnTo>
                  <a:lnTo>
                    <a:pt x="1119" y="2437"/>
                  </a:lnTo>
                  <a:lnTo>
                    <a:pt x="1188" y="2467"/>
                  </a:lnTo>
                  <a:lnTo>
                    <a:pt x="1259" y="2493"/>
                  </a:lnTo>
                  <a:lnTo>
                    <a:pt x="1332" y="2513"/>
                  </a:lnTo>
                  <a:lnTo>
                    <a:pt x="1300" y="2456"/>
                  </a:lnTo>
                  <a:lnTo>
                    <a:pt x="1269" y="2394"/>
                  </a:lnTo>
                  <a:lnTo>
                    <a:pt x="1239" y="2325"/>
                  </a:lnTo>
                  <a:lnTo>
                    <a:pt x="1210" y="2252"/>
                  </a:lnTo>
                  <a:lnTo>
                    <a:pt x="1183" y="2175"/>
                  </a:lnTo>
                  <a:lnTo>
                    <a:pt x="1158" y="2093"/>
                  </a:lnTo>
                  <a:lnTo>
                    <a:pt x="1137" y="2007"/>
                  </a:lnTo>
                  <a:lnTo>
                    <a:pt x="1007" y="1988"/>
                  </a:lnTo>
                  <a:lnTo>
                    <a:pt x="879" y="1965"/>
                  </a:lnTo>
                  <a:lnTo>
                    <a:pt x="754" y="1936"/>
                  </a:lnTo>
                  <a:lnTo>
                    <a:pt x="629" y="1903"/>
                  </a:lnTo>
                  <a:close/>
                  <a:moveTo>
                    <a:pt x="133" y="1745"/>
                  </a:moveTo>
                  <a:lnTo>
                    <a:pt x="147" y="1745"/>
                  </a:lnTo>
                  <a:lnTo>
                    <a:pt x="160" y="1748"/>
                  </a:lnTo>
                  <a:lnTo>
                    <a:pt x="175" y="1755"/>
                  </a:lnTo>
                  <a:lnTo>
                    <a:pt x="188" y="1764"/>
                  </a:lnTo>
                  <a:lnTo>
                    <a:pt x="198" y="1777"/>
                  </a:lnTo>
                  <a:lnTo>
                    <a:pt x="206" y="1792"/>
                  </a:lnTo>
                  <a:lnTo>
                    <a:pt x="208" y="1798"/>
                  </a:lnTo>
                  <a:lnTo>
                    <a:pt x="210" y="1806"/>
                  </a:lnTo>
                  <a:lnTo>
                    <a:pt x="231" y="1892"/>
                  </a:lnTo>
                  <a:lnTo>
                    <a:pt x="257" y="1976"/>
                  </a:lnTo>
                  <a:lnTo>
                    <a:pt x="287" y="2057"/>
                  </a:lnTo>
                  <a:lnTo>
                    <a:pt x="323" y="2135"/>
                  </a:lnTo>
                  <a:lnTo>
                    <a:pt x="362" y="2210"/>
                  </a:lnTo>
                  <a:lnTo>
                    <a:pt x="407" y="2282"/>
                  </a:lnTo>
                  <a:lnTo>
                    <a:pt x="455" y="2352"/>
                  </a:lnTo>
                  <a:lnTo>
                    <a:pt x="507" y="2417"/>
                  </a:lnTo>
                  <a:lnTo>
                    <a:pt x="564" y="2480"/>
                  </a:lnTo>
                  <a:lnTo>
                    <a:pt x="622" y="2538"/>
                  </a:lnTo>
                  <a:lnTo>
                    <a:pt x="686" y="2592"/>
                  </a:lnTo>
                  <a:lnTo>
                    <a:pt x="752" y="2642"/>
                  </a:lnTo>
                  <a:lnTo>
                    <a:pt x="820" y="2689"/>
                  </a:lnTo>
                  <a:lnTo>
                    <a:pt x="892" y="2731"/>
                  </a:lnTo>
                  <a:lnTo>
                    <a:pt x="967" y="2770"/>
                  </a:lnTo>
                  <a:lnTo>
                    <a:pt x="1043" y="2803"/>
                  </a:lnTo>
                  <a:lnTo>
                    <a:pt x="1123" y="2832"/>
                  </a:lnTo>
                  <a:lnTo>
                    <a:pt x="1204" y="2856"/>
                  </a:lnTo>
                  <a:lnTo>
                    <a:pt x="1287" y="2876"/>
                  </a:lnTo>
                  <a:lnTo>
                    <a:pt x="1373" y="2889"/>
                  </a:lnTo>
                  <a:lnTo>
                    <a:pt x="1459" y="2898"/>
                  </a:lnTo>
                  <a:lnTo>
                    <a:pt x="1546" y="2902"/>
                  </a:lnTo>
                  <a:lnTo>
                    <a:pt x="1636" y="2900"/>
                  </a:lnTo>
                  <a:lnTo>
                    <a:pt x="1656" y="2901"/>
                  </a:lnTo>
                  <a:lnTo>
                    <a:pt x="1673" y="2908"/>
                  </a:lnTo>
                  <a:lnTo>
                    <a:pt x="1690" y="2918"/>
                  </a:lnTo>
                  <a:lnTo>
                    <a:pt x="1702" y="2934"/>
                  </a:lnTo>
                  <a:lnTo>
                    <a:pt x="1710" y="2951"/>
                  </a:lnTo>
                  <a:lnTo>
                    <a:pt x="1715" y="2971"/>
                  </a:lnTo>
                  <a:lnTo>
                    <a:pt x="1713" y="2991"/>
                  </a:lnTo>
                  <a:lnTo>
                    <a:pt x="1706" y="3009"/>
                  </a:lnTo>
                  <a:lnTo>
                    <a:pt x="1695" y="3025"/>
                  </a:lnTo>
                  <a:lnTo>
                    <a:pt x="1681" y="3037"/>
                  </a:lnTo>
                  <a:lnTo>
                    <a:pt x="1663" y="3045"/>
                  </a:lnTo>
                  <a:lnTo>
                    <a:pt x="1644" y="3049"/>
                  </a:lnTo>
                  <a:lnTo>
                    <a:pt x="1562" y="3052"/>
                  </a:lnTo>
                  <a:lnTo>
                    <a:pt x="1470" y="3049"/>
                  </a:lnTo>
                  <a:lnTo>
                    <a:pt x="1380" y="3041"/>
                  </a:lnTo>
                  <a:lnTo>
                    <a:pt x="1291" y="3028"/>
                  </a:lnTo>
                  <a:lnTo>
                    <a:pt x="1201" y="3009"/>
                  </a:lnTo>
                  <a:lnTo>
                    <a:pt x="1114" y="2985"/>
                  </a:lnTo>
                  <a:lnTo>
                    <a:pt x="1029" y="2956"/>
                  </a:lnTo>
                  <a:lnTo>
                    <a:pt x="945" y="2923"/>
                  </a:lnTo>
                  <a:lnTo>
                    <a:pt x="862" y="2884"/>
                  </a:lnTo>
                  <a:lnTo>
                    <a:pt x="782" y="2840"/>
                  </a:lnTo>
                  <a:lnTo>
                    <a:pt x="705" y="2792"/>
                  </a:lnTo>
                  <a:lnTo>
                    <a:pt x="631" y="2738"/>
                  </a:lnTo>
                  <a:lnTo>
                    <a:pt x="565" y="2685"/>
                  </a:lnTo>
                  <a:lnTo>
                    <a:pt x="502" y="2628"/>
                  </a:lnTo>
                  <a:lnTo>
                    <a:pt x="444" y="2569"/>
                  </a:lnTo>
                  <a:lnTo>
                    <a:pt x="387" y="2506"/>
                  </a:lnTo>
                  <a:lnTo>
                    <a:pt x="336" y="2440"/>
                  </a:lnTo>
                  <a:lnTo>
                    <a:pt x="287" y="2372"/>
                  </a:lnTo>
                  <a:lnTo>
                    <a:pt x="242" y="2300"/>
                  </a:lnTo>
                  <a:lnTo>
                    <a:pt x="202" y="2228"/>
                  </a:lnTo>
                  <a:lnTo>
                    <a:pt x="165" y="2152"/>
                  </a:lnTo>
                  <a:lnTo>
                    <a:pt x="149" y="2271"/>
                  </a:lnTo>
                  <a:lnTo>
                    <a:pt x="144" y="2290"/>
                  </a:lnTo>
                  <a:lnTo>
                    <a:pt x="133" y="2307"/>
                  </a:lnTo>
                  <a:lnTo>
                    <a:pt x="119" y="2320"/>
                  </a:lnTo>
                  <a:lnTo>
                    <a:pt x="103" y="2330"/>
                  </a:lnTo>
                  <a:lnTo>
                    <a:pt x="84" y="2335"/>
                  </a:lnTo>
                  <a:lnTo>
                    <a:pt x="64" y="2334"/>
                  </a:lnTo>
                  <a:lnTo>
                    <a:pt x="44" y="2329"/>
                  </a:lnTo>
                  <a:lnTo>
                    <a:pt x="28" y="2319"/>
                  </a:lnTo>
                  <a:lnTo>
                    <a:pt x="14" y="2306"/>
                  </a:lnTo>
                  <a:lnTo>
                    <a:pt x="5" y="2289"/>
                  </a:lnTo>
                  <a:lnTo>
                    <a:pt x="0" y="2270"/>
                  </a:lnTo>
                  <a:lnTo>
                    <a:pt x="0" y="2250"/>
                  </a:lnTo>
                  <a:lnTo>
                    <a:pt x="62" y="1810"/>
                  </a:lnTo>
                  <a:lnTo>
                    <a:pt x="63" y="1803"/>
                  </a:lnTo>
                  <a:lnTo>
                    <a:pt x="65" y="1796"/>
                  </a:lnTo>
                  <a:lnTo>
                    <a:pt x="72" y="1781"/>
                  </a:lnTo>
                  <a:lnTo>
                    <a:pt x="81" y="1768"/>
                  </a:lnTo>
                  <a:lnTo>
                    <a:pt x="93" y="1757"/>
                  </a:lnTo>
                  <a:lnTo>
                    <a:pt x="109" y="1750"/>
                  </a:lnTo>
                  <a:lnTo>
                    <a:pt x="121" y="1746"/>
                  </a:lnTo>
                  <a:lnTo>
                    <a:pt x="133" y="1745"/>
                  </a:lnTo>
                  <a:close/>
                  <a:moveTo>
                    <a:pt x="621" y="1193"/>
                  </a:moveTo>
                  <a:lnTo>
                    <a:pt x="600" y="1259"/>
                  </a:lnTo>
                  <a:lnTo>
                    <a:pt x="582" y="1326"/>
                  </a:lnTo>
                  <a:lnTo>
                    <a:pt x="570" y="1395"/>
                  </a:lnTo>
                  <a:lnTo>
                    <a:pt x="563" y="1465"/>
                  </a:lnTo>
                  <a:lnTo>
                    <a:pt x="560" y="1537"/>
                  </a:lnTo>
                  <a:lnTo>
                    <a:pt x="563" y="1603"/>
                  </a:lnTo>
                  <a:lnTo>
                    <a:pt x="569" y="1667"/>
                  </a:lnTo>
                  <a:lnTo>
                    <a:pt x="579" y="1730"/>
                  </a:lnTo>
                  <a:lnTo>
                    <a:pt x="681" y="1762"/>
                  </a:lnTo>
                  <a:lnTo>
                    <a:pt x="784" y="1790"/>
                  </a:lnTo>
                  <a:lnTo>
                    <a:pt x="890" y="1813"/>
                  </a:lnTo>
                  <a:lnTo>
                    <a:pt x="998" y="1834"/>
                  </a:lnTo>
                  <a:lnTo>
                    <a:pt x="1106" y="1851"/>
                  </a:lnTo>
                  <a:lnTo>
                    <a:pt x="1092" y="1749"/>
                  </a:lnTo>
                  <a:lnTo>
                    <a:pt x="1084" y="1645"/>
                  </a:lnTo>
                  <a:lnTo>
                    <a:pt x="1081" y="1537"/>
                  </a:lnTo>
                  <a:lnTo>
                    <a:pt x="1084" y="1419"/>
                  </a:lnTo>
                  <a:lnTo>
                    <a:pt x="1091" y="1303"/>
                  </a:lnTo>
                  <a:lnTo>
                    <a:pt x="971" y="1282"/>
                  </a:lnTo>
                  <a:lnTo>
                    <a:pt x="853" y="1257"/>
                  </a:lnTo>
                  <a:lnTo>
                    <a:pt x="736" y="1227"/>
                  </a:lnTo>
                  <a:lnTo>
                    <a:pt x="621" y="1193"/>
                  </a:lnTo>
                  <a:close/>
                  <a:moveTo>
                    <a:pt x="2560" y="1044"/>
                  </a:moveTo>
                  <a:lnTo>
                    <a:pt x="2537" y="1046"/>
                  </a:lnTo>
                  <a:lnTo>
                    <a:pt x="2514" y="1053"/>
                  </a:lnTo>
                  <a:lnTo>
                    <a:pt x="2492" y="1064"/>
                  </a:lnTo>
                  <a:lnTo>
                    <a:pt x="2470" y="1080"/>
                  </a:lnTo>
                  <a:lnTo>
                    <a:pt x="2449" y="1100"/>
                  </a:lnTo>
                  <a:lnTo>
                    <a:pt x="2434" y="1120"/>
                  </a:lnTo>
                  <a:lnTo>
                    <a:pt x="2422" y="1143"/>
                  </a:lnTo>
                  <a:lnTo>
                    <a:pt x="2413" y="1171"/>
                  </a:lnTo>
                  <a:lnTo>
                    <a:pt x="2404" y="1201"/>
                  </a:lnTo>
                  <a:lnTo>
                    <a:pt x="2399" y="1235"/>
                  </a:lnTo>
                  <a:lnTo>
                    <a:pt x="2394" y="1272"/>
                  </a:lnTo>
                  <a:lnTo>
                    <a:pt x="2391" y="1310"/>
                  </a:lnTo>
                  <a:lnTo>
                    <a:pt x="2388" y="1349"/>
                  </a:lnTo>
                  <a:lnTo>
                    <a:pt x="2387" y="1389"/>
                  </a:lnTo>
                  <a:lnTo>
                    <a:pt x="2385" y="1430"/>
                  </a:lnTo>
                  <a:lnTo>
                    <a:pt x="2382" y="1471"/>
                  </a:lnTo>
                  <a:lnTo>
                    <a:pt x="2378" y="1514"/>
                  </a:lnTo>
                  <a:lnTo>
                    <a:pt x="2372" y="1558"/>
                  </a:lnTo>
                  <a:lnTo>
                    <a:pt x="2363" y="1603"/>
                  </a:lnTo>
                  <a:lnTo>
                    <a:pt x="2354" y="1648"/>
                  </a:lnTo>
                  <a:lnTo>
                    <a:pt x="2345" y="1693"/>
                  </a:lnTo>
                  <a:lnTo>
                    <a:pt x="2335" y="1737"/>
                  </a:lnTo>
                  <a:lnTo>
                    <a:pt x="2324" y="1780"/>
                  </a:lnTo>
                  <a:lnTo>
                    <a:pt x="2313" y="1820"/>
                  </a:lnTo>
                  <a:lnTo>
                    <a:pt x="2303" y="1856"/>
                  </a:lnTo>
                  <a:lnTo>
                    <a:pt x="2294" y="1890"/>
                  </a:lnTo>
                  <a:lnTo>
                    <a:pt x="2284" y="1920"/>
                  </a:lnTo>
                  <a:lnTo>
                    <a:pt x="2277" y="1944"/>
                  </a:lnTo>
                  <a:lnTo>
                    <a:pt x="2271" y="1965"/>
                  </a:lnTo>
                  <a:lnTo>
                    <a:pt x="2257" y="2002"/>
                  </a:lnTo>
                  <a:lnTo>
                    <a:pt x="2238" y="2036"/>
                  </a:lnTo>
                  <a:lnTo>
                    <a:pt x="2217" y="2067"/>
                  </a:lnTo>
                  <a:lnTo>
                    <a:pt x="2192" y="2094"/>
                  </a:lnTo>
                  <a:lnTo>
                    <a:pt x="2164" y="2116"/>
                  </a:lnTo>
                  <a:lnTo>
                    <a:pt x="2134" y="2134"/>
                  </a:lnTo>
                  <a:lnTo>
                    <a:pt x="2104" y="2146"/>
                  </a:lnTo>
                  <a:lnTo>
                    <a:pt x="2072" y="2152"/>
                  </a:lnTo>
                  <a:lnTo>
                    <a:pt x="2043" y="2153"/>
                  </a:lnTo>
                  <a:lnTo>
                    <a:pt x="2014" y="2148"/>
                  </a:lnTo>
                  <a:lnTo>
                    <a:pt x="1988" y="2139"/>
                  </a:lnTo>
                  <a:lnTo>
                    <a:pt x="1963" y="2124"/>
                  </a:lnTo>
                  <a:lnTo>
                    <a:pt x="1940" y="2106"/>
                  </a:lnTo>
                  <a:lnTo>
                    <a:pt x="1921" y="2082"/>
                  </a:lnTo>
                  <a:lnTo>
                    <a:pt x="1902" y="2055"/>
                  </a:lnTo>
                  <a:lnTo>
                    <a:pt x="1890" y="2030"/>
                  </a:lnTo>
                  <a:lnTo>
                    <a:pt x="1878" y="2003"/>
                  </a:lnTo>
                  <a:lnTo>
                    <a:pt x="1865" y="1969"/>
                  </a:lnTo>
                  <a:lnTo>
                    <a:pt x="1854" y="1932"/>
                  </a:lnTo>
                  <a:lnTo>
                    <a:pt x="1845" y="1901"/>
                  </a:lnTo>
                  <a:lnTo>
                    <a:pt x="1834" y="1871"/>
                  </a:lnTo>
                  <a:lnTo>
                    <a:pt x="1822" y="1844"/>
                  </a:lnTo>
                  <a:lnTo>
                    <a:pt x="1800" y="1804"/>
                  </a:lnTo>
                  <a:lnTo>
                    <a:pt x="1778" y="1770"/>
                  </a:lnTo>
                  <a:lnTo>
                    <a:pt x="1757" y="1743"/>
                  </a:lnTo>
                  <a:lnTo>
                    <a:pt x="1734" y="1719"/>
                  </a:lnTo>
                  <a:lnTo>
                    <a:pt x="1711" y="1701"/>
                  </a:lnTo>
                  <a:lnTo>
                    <a:pt x="1699" y="1695"/>
                  </a:lnTo>
                  <a:lnTo>
                    <a:pt x="1684" y="1690"/>
                  </a:lnTo>
                  <a:lnTo>
                    <a:pt x="1664" y="1685"/>
                  </a:lnTo>
                  <a:lnTo>
                    <a:pt x="1645" y="1684"/>
                  </a:lnTo>
                  <a:lnTo>
                    <a:pt x="1640" y="1684"/>
                  </a:lnTo>
                  <a:lnTo>
                    <a:pt x="1630" y="1685"/>
                  </a:lnTo>
                  <a:lnTo>
                    <a:pt x="1623" y="1690"/>
                  </a:lnTo>
                  <a:lnTo>
                    <a:pt x="1616" y="1696"/>
                  </a:lnTo>
                  <a:lnTo>
                    <a:pt x="1605" y="1711"/>
                  </a:lnTo>
                  <a:lnTo>
                    <a:pt x="1596" y="1732"/>
                  </a:lnTo>
                  <a:lnTo>
                    <a:pt x="1590" y="1756"/>
                  </a:lnTo>
                  <a:lnTo>
                    <a:pt x="1586" y="1783"/>
                  </a:lnTo>
                  <a:lnTo>
                    <a:pt x="1586" y="1811"/>
                  </a:lnTo>
                  <a:lnTo>
                    <a:pt x="1587" y="1823"/>
                  </a:lnTo>
                  <a:lnTo>
                    <a:pt x="1590" y="1838"/>
                  </a:lnTo>
                  <a:lnTo>
                    <a:pt x="1594" y="1856"/>
                  </a:lnTo>
                  <a:lnTo>
                    <a:pt x="1600" y="1876"/>
                  </a:lnTo>
                  <a:lnTo>
                    <a:pt x="1605" y="1896"/>
                  </a:lnTo>
                  <a:lnTo>
                    <a:pt x="1611" y="1916"/>
                  </a:lnTo>
                  <a:lnTo>
                    <a:pt x="1617" y="1933"/>
                  </a:lnTo>
                  <a:lnTo>
                    <a:pt x="1622" y="1947"/>
                  </a:lnTo>
                  <a:lnTo>
                    <a:pt x="1644" y="1997"/>
                  </a:lnTo>
                  <a:lnTo>
                    <a:pt x="1662" y="2043"/>
                  </a:lnTo>
                  <a:lnTo>
                    <a:pt x="1679" y="2087"/>
                  </a:lnTo>
                  <a:lnTo>
                    <a:pt x="1694" y="2128"/>
                  </a:lnTo>
                  <a:lnTo>
                    <a:pt x="1708" y="2166"/>
                  </a:lnTo>
                  <a:lnTo>
                    <a:pt x="1729" y="2221"/>
                  </a:lnTo>
                  <a:lnTo>
                    <a:pt x="1749" y="2273"/>
                  </a:lnTo>
                  <a:lnTo>
                    <a:pt x="1770" y="2323"/>
                  </a:lnTo>
                  <a:lnTo>
                    <a:pt x="1792" y="2373"/>
                  </a:lnTo>
                  <a:lnTo>
                    <a:pt x="1814" y="2422"/>
                  </a:lnTo>
                  <a:lnTo>
                    <a:pt x="1841" y="2471"/>
                  </a:lnTo>
                  <a:lnTo>
                    <a:pt x="1871" y="2521"/>
                  </a:lnTo>
                  <a:lnTo>
                    <a:pt x="1903" y="2573"/>
                  </a:lnTo>
                  <a:lnTo>
                    <a:pt x="1923" y="2597"/>
                  </a:lnTo>
                  <a:lnTo>
                    <a:pt x="1947" y="2624"/>
                  </a:lnTo>
                  <a:lnTo>
                    <a:pt x="1960" y="2639"/>
                  </a:lnTo>
                  <a:lnTo>
                    <a:pt x="1974" y="2657"/>
                  </a:lnTo>
                  <a:lnTo>
                    <a:pt x="1990" y="2675"/>
                  </a:lnTo>
                  <a:lnTo>
                    <a:pt x="2005" y="2695"/>
                  </a:lnTo>
                  <a:lnTo>
                    <a:pt x="2019" y="2718"/>
                  </a:lnTo>
                  <a:lnTo>
                    <a:pt x="2034" y="2744"/>
                  </a:lnTo>
                  <a:lnTo>
                    <a:pt x="2047" y="2772"/>
                  </a:lnTo>
                  <a:lnTo>
                    <a:pt x="2060" y="2803"/>
                  </a:lnTo>
                  <a:lnTo>
                    <a:pt x="2070" y="2838"/>
                  </a:lnTo>
                  <a:lnTo>
                    <a:pt x="2078" y="2876"/>
                  </a:lnTo>
                  <a:lnTo>
                    <a:pt x="2084" y="2917"/>
                  </a:lnTo>
                  <a:lnTo>
                    <a:pt x="2087" y="2964"/>
                  </a:lnTo>
                  <a:lnTo>
                    <a:pt x="2087" y="2970"/>
                  </a:lnTo>
                  <a:lnTo>
                    <a:pt x="2087" y="2972"/>
                  </a:lnTo>
                  <a:lnTo>
                    <a:pt x="2089" y="2984"/>
                  </a:lnTo>
                  <a:lnTo>
                    <a:pt x="2093" y="2993"/>
                  </a:lnTo>
                  <a:lnTo>
                    <a:pt x="2100" y="2998"/>
                  </a:lnTo>
                  <a:lnTo>
                    <a:pt x="2106" y="3000"/>
                  </a:lnTo>
                  <a:lnTo>
                    <a:pt x="2883" y="3000"/>
                  </a:lnTo>
                  <a:lnTo>
                    <a:pt x="2891" y="3000"/>
                  </a:lnTo>
                  <a:lnTo>
                    <a:pt x="2893" y="2999"/>
                  </a:lnTo>
                  <a:lnTo>
                    <a:pt x="2896" y="2998"/>
                  </a:lnTo>
                  <a:lnTo>
                    <a:pt x="2899" y="2996"/>
                  </a:lnTo>
                  <a:lnTo>
                    <a:pt x="2901" y="2993"/>
                  </a:lnTo>
                  <a:lnTo>
                    <a:pt x="2904" y="2990"/>
                  </a:lnTo>
                  <a:lnTo>
                    <a:pt x="2907" y="2985"/>
                  </a:lnTo>
                  <a:lnTo>
                    <a:pt x="2954" y="2854"/>
                  </a:lnTo>
                  <a:lnTo>
                    <a:pt x="3001" y="2721"/>
                  </a:lnTo>
                  <a:lnTo>
                    <a:pt x="3023" y="2658"/>
                  </a:lnTo>
                  <a:lnTo>
                    <a:pt x="3045" y="2592"/>
                  </a:lnTo>
                  <a:lnTo>
                    <a:pt x="3070" y="2521"/>
                  </a:lnTo>
                  <a:lnTo>
                    <a:pt x="3094" y="2447"/>
                  </a:lnTo>
                  <a:lnTo>
                    <a:pt x="3120" y="2369"/>
                  </a:lnTo>
                  <a:lnTo>
                    <a:pt x="3144" y="2296"/>
                  </a:lnTo>
                  <a:lnTo>
                    <a:pt x="3165" y="2229"/>
                  </a:lnTo>
                  <a:lnTo>
                    <a:pt x="3184" y="2166"/>
                  </a:lnTo>
                  <a:lnTo>
                    <a:pt x="3199" y="2107"/>
                  </a:lnTo>
                  <a:lnTo>
                    <a:pt x="3211" y="2051"/>
                  </a:lnTo>
                  <a:lnTo>
                    <a:pt x="3221" y="1998"/>
                  </a:lnTo>
                  <a:lnTo>
                    <a:pt x="3227" y="1946"/>
                  </a:lnTo>
                  <a:lnTo>
                    <a:pt x="3229" y="1897"/>
                  </a:lnTo>
                  <a:lnTo>
                    <a:pt x="3228" y="1849"/>
                  </a:lnTo>
                  <a:lnTo>
                    <a:pt x="3223" y="1802"/>
                  </a:lnTo>
                  <a:lnTo>
                    <a:pt x="3215" y="1763"/>
                  </a:lnTo>
                  <a:lnTo>
                    <a:pt x="3202" y="1723"/>
                  </a:lnTo>
                  <a:lnTo>
                    <a:pt x="3187" y="1680"/>
                  </a:lnTo>
                  <a:lnTo>
                    <a:pt x="3166" y="1635"/>
                  </a:lnTo>
                  <a:lnTo>
                    <a:pt x="3142" y="1587"/>
                  </a:lnTo>
                  <a:lnTo>
                    <a:pt x="3135" y="1583"/>
                  </a:lnTo>
                  <a:lnTo>
                    <a:pt x="3129" y="1580"/>
                  </a:lnTo>
                  <a:lnTo>
                    <a:pt x="3124" y="1578"/>
                  </a:lnTo>
                  <a:lnTo>
                    <a:pt x="3111" y="1575"/>
                  </a:lnTo>
                  <a:lnTo>
                    <a:pt x="3100" y="1569"/>
                  </a:lnTo>
                  <a:lnTo>
                    <a:pt x="3095" y="1596"/>
                  </a:lnTo>
                  <a:lnTo>
                    <a:pt x="3091" y="1623"/>
                  </a:lnTo>
                  <a:lnTo>
                    <a:pt x="3086" y="1653"/>
                  </a:lnTo>
                  <a:lnTo>
                    <a:pt x="3072" y="1727"/>
                  </a:lnTo>
                  <a:lnTo>
                    <a:pt x="3058" y="1800"/>
                  </a:lnTo>
                  <a:lnTo>
                    <a:pt x="3042" y="1885"/>
                  </a:lnTo>
                  <a:lnTo>
                    <a:pt x="3027" y="1967"/>
                  </a:lnTo>
                  <a:lnTo>
                    <a:pt x="3008" y="2046"/>
                  </a:lnTo>
                  <a:lnTo>
                    <a:pt x="2988" y="2120"/>
                  </a:lnTo>
                  <a:lnTo>
                    <a:pt x="2979" y="2139"/>
                  </a:lnTo>
                  <a:lnTo>
                    <a:pt x="2967" y="2154"/>
                  </a:lnTo>
                  <a:lnTo>
                    <a:pt x="2952" y="2165"/>
                  </a:lnTo>
                  <a:lnTo>
                    <a:pt x="2933" y="2172"/>
                  </a:lnTo>
                  <a:lnTo>
                    <a:pt x="2914" y="2174"/>
                  </a:lnTo>
                  <a:lnTo>
                    <a:pt x="2894" y="2170"/>
                  </a:lnTo>
                  <a:lnTo>
                    <a:pt x="2876" y="2162"/>
                  </a:lnTo>
                  <a:lnTo>
                    <a:pt x="2860" y="2150"/>
                  </a:lnTo>
                  <a:lnTo>
                    <a:pt x="2850" y="2135"/>
                  </a:lnTo>
                  <a:lnTo>
                    <a:pt x="2843" y="2116"/>
                  </a:lnTo>
                  <a:lnTo>
                    <a:pt x="2841" y="2097"/>
                  </a:lnTo>
                  <a:lnTo>
                    <a:pt x="2844" y="2077"/>
                  </a:lnTo>
                  <a:lnTo>
                    <a:pt x="2859" y="2022"/>
                  </a:lnTo>
                  <a:lnTo>
                    <a:pt x="2873" y="1964"/>
                  </a:lnTo>
                  <a:lnTo>
                    <a:pt x="2886" y="1902"/>
                  </a:lnTo>
                  <a:lnTo>
                    <a:pt x="2898" y="1838"/>
                  </a:lnTo>
                  <a:lnTo>
                    <a:pt x="2911" y="1772"/>
                  </a:lnTo>
                  <a:lnTo>
                    <a:pt x="2924" y="1700"/>
                  </a:lnTo>
                  <a:lnTo>
                    <a:pt x="2938" y="1624"/>
                  </a:lnTo>
                  <a:lnTo>
                    <a:pt x="2943" y="1597"/>
                  </a:lnTo>
                  <a:lnTo>
                    <a:pt x="2947" y="1575"/>
                  </a:lnTo>
                  <a:lnTo>
                    <a:pt x="2950" y="1557"/>
                  </a:lnTo>
                  <a:lnTo>
                    <a:pt x="2952" y="1540"/>
                  </a:lnTo>
                  <a:lnTo>
                    <a:pt x="2953" y="1526"/>
                  </a:lnTo>
                  <a:lnTo>
                    <a:pt x="2953" y="1512"/>
                  </a:lnTo>
                  <a:lnTo>
                    <a:pt x="2953" y="1498"/>
                  </a:lnTo>
                  <a:lnTo>
                    <a:pt x="2951" y="1484"/>
                  </a:lnTo>
                  <a:lnTo>
                    <a:pt x="2948" y="1469"/>
                  </a:lnTo>
                  <a:lnTo>
                    <a:pt x="2942" y="1452"/>
                  </a:lnTo>
                  <a:lnTo>
                    <a:pt x="2936" y="1433"/>
                  </a:lnTo>
                  <a:lnTo>
                    <a:pt x="2928" y="1411"/>
                  </a:lnTo>
                  <a:lnTo>
                    <a:pt x="2918" y="1386"/>
                  </a:lnTo>
                  <a:lnTo>
                    <a:pt x="2904" y="1356"/>
                  </a:lnTo>
                  <a:lnTo>
                    <a:pt x="2890" y="1322"/>
                  </a:lnTo>
                  <a:lnTo>
                    <a:pt x="2873" y="1285"/>
                  </a:lnTo>
                  <a:lnTo>
                    <a:pt x="2854" y="1256"/>
                  </a:lnTo>
                  <a:lnTo>
                    <a:pt x="2835" y="1232"/>
                  </a:lnTo>
                  <a:lnTo>
                    <a:pt x="2815" y="1215"/>
                  </a:lnTo>
                  <a:lnTo>
                    <a:pt x="2796" y="1205"/>
                  </a:lnTo>
                  <a:lnTo>
                    <a:pt x="2789" y="1202"/>
                  </a:lnTo>
                  <a:lnTo>
                    <a:pt x="2781" y="1201"/>
                  </a:lnTo>
                  <a:lnTo>
                    <a:pt x="2769" y="1201"/>
                  </a:lnTo>
                  <a:lnTo>
                    <a:pt x="2753" y="1205"/>
                  </a:lnTo>
                  <a:lnTo>
                    <a:pt x="2758" y="1257"/>
                  </a:lnTo>
                  <a:lnTo>
                    <a:pt x="2762" y="1309"/>
                  </a:lnTo>
                  <a:lnTo>
                    <a:pt x="2766" y="1362"/>
                  </a:lnTo>
                  <a:lnTo>
                    <a:pt x="2767" y="1413"/>
                  </a:lnTo>
                  <a:lnTo>
                    <a:pt x="2768" y="1463"/>
                  </a:lnTo>
                  <a:lnTo>
                    <a:pt x="2765" y="1513"/>
                  </a:lnTo>
                  <a:lnTo>
                    <a:pt x="2761" y="1559"/>
                  </a:lnTo>
                  <a:lnTo>
                    <a:pt x="2753" y="1602"/>
                  </a:lnTo>
                  <a:lnTo>
                    <a:pt x="2735" y="1681"/>
                  </a:lnTo>
                  <a:lnTo>
                    <a:pt x="2719" y="1755"/>
                  </a:lnTo>
                  <a:lnTo>
                    <a:pt x="2702" y="1825"/>
                  </a:lnTo>
                  <a:lnTo>
                    <a:pt x="2687" y="1888"/>
                  </a:lnTo>
                  <a:lnTo>
                    <a:pt x="2672" y="1947"/>
                  </a:lnTo>
                  <a:lnTo>
                    <a:pt x="2658" y="2000"/>
                  </a:lnTo>
                  <a:lnTo>
                    <a:pt x="2645" y="2047"/>
                  </a:lnTo>
                  <a:lnTo>
                    <a:pt x="2637" y="2065"/>
                  </a:lnTo>
                  <a:lnTo>
                    <a:pt x="2624" y="2080"/>
                  </a:lnTo>
                  <a:lnTo>
                    <a:pt x="2608" y="2092"/>
                  </a:lnTo>
                  <a:lnTo>
                    <a:pt x="2590" y="2099"/>
                  </a:lnTo>
                  <a:lnTo>
                    <a:pt x="2571" y="2101"/>
                  </a:lnTo>
                  <a:lnTo>
                    <a:pt x="2550" y="2097"/>
                  </a:lnTo>
                  <a:lnTo>
                    <a:pt x="2533" y="2089"/>
                  </a:lnTo>
                  <a:lnTo>
                    <a:pt x="2517" y="2076"/>
                  </a:lnTo>
                  <a:lnTo>
                    <a:pt x="2506" y="2061"/>
                  </a:lnTo>
                  <a:lnTo>
                    <a:pt x="2499" y="2043"/>
                  </a:lnTo>
                  <a:lnTo>
                    <a:pt x="2497" y="2023"/>
                  </a:lnTo>
                  <a:lnTo>
                    <a:pt x="2501" y="2004"/>
                  </a:lnTo>
                  <a:lnTo>
                    <a:pt x="2513" y="1959"/>
                  </a:lnTo>
                  <a:lnTo>
                    <a:pt x="2528" y="1906"/>
                  </a:lnTo>
                  <a:lnTo>
                    <a:pt x="2542" y="1848"/>
                  </a:lnTo>
                  <a:lnTo>
                    <a:pt x="2557" y="1785"/>
                  </a:lnTo>
                  <a:lnTo>
                    <a:pt x="2573" y="1717"/>
                  </a:lnTo>
                  <a:lnTo>
                    <a:pt x="2589" y="1645"/>
                  </a:lnTo>
                  <a:lnTo>
                    <a:pt x="2606" y="1570"/>
                  </a:lnTo>
                  <a:lnTo>
                    <a:pt x="2612" y="1532"/>
                  </a:lnTo>
                  <a:lnTo>
                    <a:pt x="2616" y="1491"/>
                  </a:lnTo>
                  <a:lnTo>
                    <a:pt x="2617" y="1447"/>
                  </a:lnTo>
                  <a:lnTo>
                    <a:pt x="2616" y="1400"/>
                  </a:lnTo>
                  <a:lnTo>
                    <a:pt x="2614" y="1352"/>
                  </a:lnTo>
                  <a:lnTo>
                    <a:pt x="2611" y="1303"/>
                  </a:lnTo>
                  <a:lnTo>
                    <a:pt x="2606" y="1254"/>
                  </a:lnTo>
                  <a:lnTo>
                    <a:pt x="2602" y="1206"/>
                  </a:lnTo>
                  <a:lnTo>
                    <a:pt x="2596" y="1158"/>
                  </a:lnTo>
                  <a:lnTo>
                    <a:pt x="2590" y="1101"/>
                  </a:lnTo>
                  <a:lnTo>
                    <a:pt x="2585" y="1046"/>
                  </a:lnTo>
                  <a:lnTo>
                    <a:pt x="2560" y="1044"/>
                  </a:lnTo>
                  <a:close/>
                  <a:moveTo>
                    <a:pt x="2557" y="893"/>
                  </a:moveTo>
                  <a:lnTo>
                    <a:pt x="2599" y="897"/>
                  </a:lnTo>
                  <a:lnTo>
                    <a:pt x="2640" y="905"/>
                  </a:lnTo>
                  <a:lnTo>
                    <a:pt x="2683" y="919"/>
                  </a:lnTo>
                  <a:lnTo>
                    <a:pt x="2687" y="920"/>
                  </a:lnTo>
                  <a:lnTo>
                    <a:pt x="2702" y="929"/>
                  </a:lnTo>
                  <a:lnTo>
                    <a:pt x="2715" y="942"/>
                  </a:lnTo>
                  <a:lnTo>
                    <a:pt x="2724" y="955"/>
                  </a:lnTo>
                  <a:lnTo>
                    <a:pt x="2729" y="971"/>
                  </a:lnTo>
                  <a:lnTo>
                    <a:pt x="2732" y="988"/>
                  </a:lnTo>
                  <a:lnTo>
                    <a:pt x="2734" y="1019"/>
                  </a:lnTo>
                  <a:lnTo>
                    <a:pt x="2737" y="1054"/>
                  </a:lnTo>
                  <a:lnTo>
                    <a:pt x="2773" y="1051"/>
                  </a:lnTo>
                  <a:lnTo>
                    <a:pt x="2809" y="1053"/>
                  </a:lnTo>
                  <a:lnTo>
                    <a:pt x="2844" y="1062"/>
                  </a:lnTo>
                  <a:lnTo>
                    <a:pt x="2876" y="1076"/>
                  </a:lnTo>
                  <a:lnTo>
                    <a:pt x="2905" y="1094"/>
                  </a:lnTo>
                  <a:lnTo>
                    <a:pt x="2933" y="1118"/>
                  </a:lnTo>
                  <a:lnTo>
                    <a:pt x="2960" y="1146"/>
                  </a:lnTo>
                  <a:lnTo>
                    <a:pt x="2985" y="1180"/>
                  </a:lnTo>
                  <a:lnTo>
                    <a:pt x="3007" y="1219"/>
                  </a:lnTo>
                  <a:lnTo>
                    <a:pt x="3028" y="1262"/>
                  </a:lnTo>
                  <a:lnTo>
                    <a:pt x="3045" y="1302"/>
                  </a:lnTo>
                  <a:lnTo>
                    <a:pt x="3059" y="1337"/>
                  </a:lnTo>
                  <a:lnTo>
                    <a:pt x="3072" y="1367"/>
                  </a:lnTo>
                  <a:lnTo>
                    <a:pt x="3082" y="1394"/>
                  </a:lnTo>
                  <a:lnTo>
                    <a:pt x="3089" y="1418"/>
                  </a:lnTo>
                  <a:lnTo>
                    <a:pt x="3095" y="1441"/>
                  </a:lnTo>
                  <a:lnTo>
                    <a:pt x="3111" y="1434"/>
                  </a:lnTo>
                  <a:lnTo>
                    <a:pt x="3127" y="1430"/>
                  </a:lnTo>
                  <a:lnTo>
                    <a:pt x="3145" y="1430"/>
                  </a:lnTo>
                  <a:lnTo>
                    <a:pt x="3160" y="1433"/>
                  </a:lnTo>
                  <a:lnTo>
                    <a:pt x="3179" y="1439"/>
                  </a:lnTo>
                  <a:lnTo>
                    <a:pt x="3199" y="1447"/>
                  </a:lnTo>
                  <a:lnTo>
                    <a:pt x="3220" y="1458"/>
                  </a:lnTo>
                  <a:lnTo>
                    <a:pt x="3239" y="1472"/>
                  </a:lnTo>
                  <a:lnTo>
                    <a:pt x="3256" y="1487"/>
                  </a:lnTo>
                  <a:lnTo>
                    <a:pt x="3268" y="1502"/>
                  </a:lnTo>
                  <a:lnTo>
                    <a:pt x="3295" y="1553"/>
                  </a:lnTo>
                  <a:lnTo>
                    <a:pt x="3317" y="1602"/>
                  </a:lnTo>
                  <a:lnTo>
                    <a:pt x="3336" y="1649"/>
                  </a:lnTo>
                  <a:lnTo>
                    <a:pt x="3351" y="1693"/>
                  </a:lnTo>
                  <a:lnTo>
                    <a:pt x="3362" y="1737"/>
                  </a:lnTo>
                  <a:lnTo>
                    <a:pt x="3371" y="1779"/>
                  </a:lnTo>
                  <a:lnTo>
                    <a:pt x="3377" y="1831"/>
                  </a:lnTo>
                  <a:lnTo>
                    <a:pt x="3380" y="1882"/>
                  </a:lnTo>
                  <a:lnTo>
                    <a:pt x="3379" y="1933"/>
                  </a:lnTo>
                  <a:lnTo>
                    <a:pt x="3375" y="1986"/>
                  </a:lnTo>
                  <a:lnTo>
                    <a:pt x="3366" y="2040"/>
                  </a:lnTo>
                  <a:lnTo>
                    <a:pt x="3356" y="2096"/>
                  </a:lnTo>
                  <a:lnTo>
                    <a:pt x="3343" y="2153"/>
                  </a:lnTo>
                  <a:lnTo>
                    <a:pt x="3326" y="2213"/>
                  </a:lnTo>
                  <a:lnTo>
                    <a:pt x="3308" y="2278"/>
                  </a:lnTo>
                  <a:lnTo>
                    <a:pt x="3286" y="2345"/>
                  </a:lnTo>
                  <a:lnTo>
                    <a:pt x="3263" y="2417"/>
                  </a:lnTo>
                  <a:lnTo>
                    <a:pt x="3237" y="2494"/>
                  </a:lnTo>
                  <a:lnTo>
                    <a:pt x="3212" y="2570"/>
                  </a:lnTo>
                  <a:lnTo>
                    <a:pt x="3188" y="2640"/>
                  </a:lnTo>
                  <a:lnTo>
                    <a:pt x="3165" y="2707"/>
                  </a:lnTo>
                  <a:lnTo>
                    <a:pt x="3143" y="2770"/>
                  </a:lnTo>
                  <a:lnTo>
                    <a:pt x="3095" y="2904"/>
                  </a:lnTo>
                  <a:lnTo>
                    <a:pt x="3048" y="3036"/>
                  </a:lnTo>
                  <a:lnTo>
                    <a:pt x="3036" y="3063"/>
                  </a:lnTo>
                  <a:lnTo>
                    <a:pt x="3020" y="3086"/>
                  </a:lnTo>
                  <a:lnTo>
                    <a:pt x="3001" y="3107"/>
                  </a:lnTo>
                  <a:lnTo>
                    <a:pt x="2979" y="3124"/>
                  </a:lnTo>
                  <a:lnTo>
                    <a:pt x="2956" y="3136"/>
                  </a:lnTo>
                  <a:lnTo>
                    <a:pt x="2930" y="3146"/>
                  </a:lnTo>
                  <a:lnTo>
                    <a:pt x="2902" y="3150"/>
                  </a:lnTo>
                  <a:lnTo>
                    <a:pt x="2896" y="3151"/>
                  </a:lnTo>
                  <a:lnTo>
                    <a:pt x="2891" y="3151"/>
                  </a:lnTo>
                  <a:lnTo>
                    <a:pt x="2106" y="3151"/>
                  </a:lnTo>
                  <a:lnTo>
                    <a:pt x="2076" y="3148"/>
                  </a:lnTo>
                  <a:lnTo>
                    <a:pt x="2047" y="3140"/>
                  </a:lnTo>
                  <a:lnTo>
                    <a:pt x="2021" y="3126"/>
                  </a:lnTo>
                  <a:lnTo>
                    <a:pt x="1997" y="3109"/>
                  </a:lnTo>
                  <a:lnTo>
                    <a:pt x="1976" y="3087"/>
                  </a:lnTo>
                  <a:lnTo>
                    <a:pt x="1960" y="3062"/>
                  </a:lnTo>
                  <a:lnTo>
                    <a:pt x="1948" y="3034"/>
                  </a:lnTo>
                  <a:lnTo>
                    <a:pt x="1939" y="3003"/>
                  </a:lnTo>
                  <a:lnTo>
                    <a:pt x="1936" y="2972"/>
                  </a:lnTo>
                  <a:lnTo>
                    <a:pt x="1937" y="2968"/>
                  </a:lnTo>
                  <a:lnTo>
                    <a:pt x="1933" y="2929"/>
                  </a:lnTo>
                  <a:lnTo>
                    <a:pt x="1928" y="2895"/>
                  </a:lnTo>
                  <a:lnTo>
                    <a:pt x="1921" y="2864"/>
                  </a:lnTo>
                  <a:lnTo>
                    <a:pt x="1911" y="2838"/>
                  </a:lnTo>
                  <a:lnTo>
                    <a:pt x="1900" y="2813"/>
                  </a:lnTo>
                  <a:lnTo>
                    <a:pt x="1888" y="2793"/>
                  </a:lnTo>
                  <a:lnTo>
                    <a:pt x="1876" y="2773"/>
                  </a:lnTo>
                  <a:lnTo>
                    <a:pt x="1861" y="2756"/>
                  </a:lnTo>
                  <a:lnTo>
                    <a:pt x="1848" y="2739"/>
                  </a:lnTo>
                  <a:lnTo>
                    <a:pt x="1835" y="2724"/>
                  </a:lnTo>
                  <a:lnTo>
                    <a:pt x="1815" y="2703"/>
                  </a:lnTo>
                  <a:lnTo>
                    <a:pt x="1797" y="2681"/>
                  </a:lnTo>
                  <a:lnTo>
                    <a:pt x="1779" y="2658"/>
                  </a:lnTo>
                  <a:lnTo>
                    <a:pt x="1742" y="2600"/>
                  </a:lnTo>
                  <a:lnTo>
                    <a:pt x="1709" y="2545"/>
                  </a:lnTo>
                  <a:lnTo>
                    <a:pt x="1681" y="2491"/>
                  </a:lnTo>
                  <a:lnTo>
                    <a:pt x="1655" y="2437"/>
                  </a:lnTo>
                  <a:lnTo>
                    <a:pt x="1631" y="2383"/>
                  </a:lnTo>
                  <a:lnTo>
                    <a:pt x="1610" y="2329"/>
                  </a:lnTo>
                  <a:lnTo>
                    <a:pt x="1588" y="2275"/>
                  </a:lnTo>
                  <a:lnTo>
                    <a:pt x="1568" y="2219"/>
                  </a:lnTo>
                  <a:lnTo>
                    <a:pt x="1553" y="2180"/>
                  </a:lnTo>
                  <a:lnTo>
                    <a:pt x="1538" y="2140"/>
                  </a:lnTo>
                  <a:lnTo>
                    <a:pt x="1522" y="2098"/>
                  </a:lnTo>
                  <a:lnTo>
                    <a:pt x="1504" y="2054"/>
                  </a:lnTo>
                  <a:lnTo>
                    <a:pt x="1485" y="2006"/>
                  </a:lnTo>
                  <a:lnTo>
                    <a:pt x="1477" y="1988"/>
                  </a:lnTo>
                  <a:lnTo>
                    <a:pt x="1469" y="1967"/>
                  </a:lnTo>
                  <a:lnTo>
                    <a:pt x="1462" y="1942"/>
                  </a:lnTo>
                  <a:lnTo>
                    <a:pt x="1455" y="1916"/>
                  </a:lnTo>
                  <a:lnTo>
                    <a:pt x="1448" y="1889"/>
                  </a:lnTo>
                  <a:lnTo>
                    <a:pt x="1442" y="1864"/>
                  </a:lnTo>
                  <a:lnTo>
                    <a:pt x="1438" y="1840"/>
                  </a:lnTo>
                  <a:lnTo>
                    <a:pt x="1436" y="1818"/>
                  </a:lnTo>
                  <a:lnTo>
                    <a:pt x="1436" y="1781"/>
                  </a:lnTo>
                  <a:lnTo>
                    <a:pt x="1439" y="1744"/>
                  </a:lnTo>
                  <a:lnTo>
                    <a:pt x="1447" y="1709"/>
                  </a:lnTo>
                  <a:lnTo>
                    <a:pt x="1457" y="1675"/>
                  </a:lnTo>
                  <a:lnTo>
                    <a:pt x="1469" y="1646"/>
                  </a:lnTo>
                  <a:lnTo>
                    <a:pt x="1486" y="1618"/>
                  </a:lnTo>
                  <a:lnTo>
                    <a:pt x="1505" y="1593"/>
                  </a:lnTo>
                  <a:lnTo>
                    <a:pt x="1527" y="1573"/>
                  </a:lnTo>
                  <a:lnTo>
                    <a:pt x="1550" y="1558"/>
                  </a:lnTo>
                  <a:lnTo>
                    <a:pt x="1577" y="1545"/>
                  </a:lnTo>
                  <a:lnTo>
                    <a:pt x="1605" y="1537"/>
                  </a:lnTo>
                  <a:lnTo>
                    <a:pt x="1634" y="1534"/>
                  </a:lnTo>
                  <a:lnTo>
                    <a:pt x="1669" y="1535"/>
                  </a:lnTo>
                  <a:lnTo>
                    <a:pt x="1704" y="1540"/>
                  </a:lnTo>
                  <a:lnTo>
                    <a:pt x="1738" y="1549"/>
                  </a:lnTo>
                  <a:lnTo>
                    <a:pt x="1769" y="1562"/>
                  </a:lnTo>
                  <a:lnTo>
                    <a:pt x="1797" y="1577"/>
                  </a:lnTo>
                  <a:lnTo>
                    <a:pt x="1832" y="1605"/>
                  </a:lnTo>
                  <a:lnTo>
                    <a:pt x="1864" y="1637"/>
                  </a:lnTo>
                  <a:lnTo>
                    <a:pt x="1896" y="1677"/>
                  </a:lnTo>
                  <a:lnTo>
                    <a:pt x="1926" y="1722"/>
                  </a:lnTo>
                  <a:lnTo>
                    <a:pt x="1956" y="1774"/>
                  </a:lnTo>
                  <a:lnTo>
                    <a:pt x="1973" y="1813"/>
                  </a:lnTo>
                  <a:lnTo>
                    <a:pt x="1987" y="1852"/>
                  </a:lnTo>
                  <a:lnTo>
                    <a:pt x="1999" y="1889"/>
                  </a:lnTo>
                  <a:lnTo>
                    <a:pt x="2008" y="1920"/>
                  </a:lnTo>
                  <a:lnTo>
                    <a:pt x="2017" y="1945"/>
                  </a:lnTo>
                  <a:lnTo>
                    <a:pt x="2026" y="1966"/>
                  </a:lnTo>
                  <a:lnTo>
                    <a:pt x="2035" y="1982"/>
                  </a:lnTo>
                  <a:lnTo>
                    <a:pt x="2042" y="1994"/>
                  </a:lnTo>
                  <a:lnTo>
                    <a:pt x="2050" y="2001"/>
                  </a:lnTo>
                  <a:lnTo>
                    <a:pt x="2057" y="2003"/>
                  </a:lnTo>
                  <a:lnTo>
                    <a:pt x="2068" y="2000"/>
                  </a:lnTo>
                  <a:lnTo>
                    <a:pt x="2080" y="1992"/>
                  </a:lnTo>
                  <a:lnTo>
                    <a:pt x="2092" y="1980"/>
                  </a:lnTo>
                  <a:lnTo>
                    <a:pt x="2106" y="1965"/>
                  </a:lnTo>
                  <a:lnTo>
                    <a:pt x="2118" y="1944"/>
                  </a:lnTo>
                  <a:lnTo>
                    <a:pt x="2127" y="1919"/>
                  </a:lnTo>
                  <a:lnTo>
                    <a:pt x="2142" y="1872"/>
                  </a:lnTo>
                  <a:lnTo>
                    <a:pt x="2157" y="1822"/>
                  </a:lnTo>
                  <a:lnTo>
                    <a:pt x="2171" y="1769"/>
                  </a:lnTo>
                  <a:lnTo>
                    <a:pt x="2185" y="1717"/>
                  </a:lnTo>
                  <a:lnTo>
                    <a:pt x="2197" y="1664"/>
                  </a:lnTo>
                  <a:lnTo>
                    <a:pt x="2208" y="1611"/>
                  </a:lnTo>
                  <a:lnTo>
                    <a:pt x="2219" y="1561"/>
                  </a:lnTo>
                  <a:lnTo>
                    <a:pt x="2226" y="1512"/>
                  </a:lnTo>
                  <a:lnTo>
                    <a:pt x="2232" y="1465"/>
                  </a:lnTo>
                  <a:lnTo>
                    <a:pt x="2234" y="1424"/>
                  </a:lnTo>
                  <a:lnTo>
                    <a:pt x="2236" y="1377"/>
                  </a:lnTo>
                  <a:lnTo>
                    <a:pt x="2238" y="1332"/>
                  </a:lnTo>
                  <a:lnTo>
                    <a:pt x="2241" y="1288"/>
                  </a:lnTo>
                  <a:lnTo>
                    <a:pt x="2245" y="1245"/>
                  </a:lnTo>
                  <a:lnTo>
                    <a:pt x="2252" y="1204"/>
                  </a:lnTo>
                  <a:lnTo>
                    <a:pt x="2259" y="1164"/>
                  </a:lnTo>
                  <a:lnTo>
                    <a:pt x="2269" y="1126"/>
                  </a:lnTo>
                  <a:lnTo>
                    <a:pt x="2281" y="1089"/>
                  </a:lnTo>
                  <a:lnTo>
                    <a:pt x="2298" y="1056"/>
                  </a:lnTo>
                  <a:lnTo>
                    <a:pt x="2316" y="1025"/>
                  </a:lnTo>
                  <a:lnTo>
                    <a:pt x="2340" y="997"/>
                  </a:lnTo>
                  <a:lnTo>
                    <a:pt x="2373" y="966"/>
                  </a:lnTo>
                  <a:lnTo>
                    <a:pt x="2408" y="941"/>
                  </a:lnTo>
                  <a:lnTo>
                    <a:pt x="2443" y="920"/>
                  </a:lnTo>
                  <a:lnTo>
                    <a:pt x="2480" y="906"/>
                  </a:lnTo>
                  <a:lnTo>
                    <a:pt x="2518" y="897"/>
                  </a:lnTo>
                  <a:lnTo>
                    <a:pt x="2557" y="893"/>
                  </a:lnTo>
                  <a:close/>
                  <a:moveTo>
                    <a:pt x="1293" y="571"/>
                  </a:moveTo>
                  <a:lnTo>
                    <a:pt x="1222" y="595"/>
                  </a:lnTo>
                  <a:lnTo>
                    <a:pt x="1154" y="622"/>
                  </a:lnTo>
                  <a:lnTo>
                    <a:pt x="1089" y="654"/>
                  </a:lnTo>
                  <a:lnTo>
                    <a:pt x="1027" y="691"/>
                  </a:lnTo>
                  <a:lnTo>
                    <a:pt x="967" y="732"/>
                  </a:lnTo>
                  <a:lnTo>
                    <a:pt x="911" y="777"/>
                  </a:lnTo>
                  <a:lnTo>
                    <a:pt x="857" y="826"/>
                  </a:lnTo>
                  <a:lnTo>
                    <a:pt x="808" y="878"/>
                  </a:lnTo>
                  <a:lnTo>
                    <a:pt x="763" y="934"/>
                  </a:lnTo>
                  <a:lnTo>
                    <a:pt x="721" y="994"/>
                  </a:lnTo>
                  <a:lnTo>
                    <a:pt x="684" y="1056"/>
                  </a:lnTo>
                  <a:lnTo>
                    <a:pt x="787" y="1086"/>
                  </a:lnTo>
                  <a:lnTo>
                    <a:pt x="893" y="1112"/>
                  </a:lnTo>
                  <a:lnTo>
                    <a:pt x="1000" y="1135"/>
                  </a:lnTo>
                  <a:lnTo>
                    <a:pt x="1108" y="1153"/>
                  </a:lnTo>
                  <a:lnTo>
                    <a:pt x="1120" y="1078"/>
                  </a:lnTo>
                  <a:lnTo>
                    <a:pt x="1134" y="1004"/>
                  </a:lnTo>
                  <a:lnTo>
                    <a:pt x="1151" y="932"/>
                  </a:lnTo>
                  <a:lnTo>
                    <a:pt x="1169" y="863"/>
                  </a:lnTo>
                  <a:lnTo>
                    <a:pt x="1190" y="797"/>
                  </a:lnTo>
                  <a:lnTo>
                    <a:pt x="1213" y="735"/>
                  </a:lnTo>
                  <a:lnTo>
                    <a:pt x="1237" y="676"/>
                  </a:lnTo>
                  <a:lnTo>
                    <a:pt x="1264" y="621"/>
                  </a:lnTo>
                  <a:lnTo>
                    <a:pt x="1293" y="571"/>
                  </a:lnTo>
                  <a:close/>
                  <a:moveTo>
                    <a:pt x="1567" y="533"/>
                  </a:moveTo>
                  <a:lnTo>
                    <a:pt x="1544" y="536"/>
                  </a:lnTo>
                  <a:lnTo>
                    <a:pt x="1522" y="546"/>
                  </a:lnTo>
                  <a:lnTo>
                    <a:pt x="1498" y="561"/>
                  </a:lnTo>
                  <a:lnTo>
                    <a:pt x="1474" y="582"/>
                  </a:lnTo>
                  <a:lnTo>
                    <a:pt x="1451" y="610"/>
                  </a:lnTo>
                  <a:lnTo>
                    <a:pt x="1426" y="643"/>
                  </a:lnTo>
                  <a:lnTo>
                    <a:pt x="1403" y="681"/>
                  </a:lnTo>
                  <a:lnTo>
                    <a:pt x="1381" y="725"/>
                  </a:lnTo>
                  <a:lnTo>
                    <a:pt x="1358" y="774"/>
                  </a:lnTo>
                  <a:lnTo>
                    <a:pt x="1338" y="827"/>
                  </a:lnTo>
                  <a:lnTo>
                    <a:pt x="1318" y="886"/>
                  </a:lnTo>
                  <a:lnTo>
                    <a:pt x="1300" y="951"/>
                  </a:lnTo>
                  <a:lnTo>
                    <a:pt x="1283" y="1020"/>
                  </a:lnTo>
                  <a:lnTo>
                    <a:pt x="1269" y="1094"/>
                  </a:lnTo>
                  <a:lnTo>
                    <a:pt x="1257" y="1172"/>
                  </a:lnTo>
                  <a:lnTo>
                    <a:pt x="1358" y="1180"/>
                  </a:lnTo>
                  <a:lnTo>
                    <a:pt x="1461" y="1185"/>
                  </a:lnTo>
                  <a:lnTo>
                    <a:pt x="1565" y="1187"/>
                  </a:lnTo>
                  <a:lnTo>
                    <a:pt x="1668" y="1185"/>
                  </a:lnTo>
                  <a:lnTo>
                    <a:pt x="1773" y="1180"/>
                  </a:lnTo>
                  <a:lnTo>
                    <a:pt x="1877" y="1171"/>
                  </a:lnTo>
                  <a:lnTo>
                    <a:pt x="1864" y="1096"/>
                  </a:lnTo>
                  <a:lnTo>
                    <a:pt x="1850" y="1024"/>
                  </a:lnTo>
                  <a:lnTo>
                    <a:pt x="1835" y="957"/>
                  </a:lnTo>
                  <a:lnTo>
                    <a:pt x="1817" y="893"/>
                  </a:lnTo>
                  <a:lnTo>
                    <a:pt x="1798" y="834"/>
                  </a:lnTo>
                  <a:lnTo>
                    <a:pt x="1777" y="780"/>
                  </a:lnTo>
                  <a:lnTo>
                    <a:pt x="1757" y="731"/>
                  </a:lnTo>
                  <a:lnTo>
                    <a:pt x="1734" y="686"/>
                  </a:lnTo>
                  <a:lnTo>
                    <a:pt x="1710" y="647"/>
                  </a:lnTo>
                  <a:lnTo>
                    <a:pt x="1687" y="613"/>
                  </a:lnTo>
                  <a:lnTo>
                    <a:pt x="1663" y="585"/>
                  </a:lnTo>
                  <a:lnTo>
                    <a:pt x="1639" y="563"/>
                  </a:lnTo>
                  <a:lnTo>
                    <a:pt x="1615" y="547"/>
                  </a:lnTo>
                  <a:lnTo>
                    <a:pt x="1590" y="537"/>
                  </a:lnTo>
                  <a:lnTo>
                    <a:pt x="1567" y="533"/>
                  </a:lnTo>
                  <a:close/>
                  <a:moveTo>
                    <a:pt x="1567" y="384"/>
                  </a:moveTo>
                  <a:lnTo>
                    <a:pt x="1567" y="384"/>
                  </a:lnTo>
                  <a:lnTo>
                    <a:pt x="1649" y="386"/>
                  </a:lnTo>
                  <a:lnTo>
                    <a:pt x="1729" y="395"/>
                  </a:lnTo>
                  <a:lnTo>
                    <a:pt x="1808" y="408"/>
                  </a:lnTo>
                  <a:lnTo>
                    <a:pt x="1886" y="428"/>
                  </a:lnTo>
                  <a:lnTo>
                    <a:pt x="1962" y="452"/>
                  </a:lnTo>
                  <a:lnTo>
                    <a:pt x="2036" y="482"/>
                  </a:lnTo>
                  <a:lnTo>
                    <a:pt x="2107" y="517"/>
                  </a:lnTo>
                  <a:lnTo>
                    <a:pt x="2177" y="556"/>
                  </a:lnTo>
                  <a:lnTo>
                    <a:pt x="2243" y="601"/>
                  </a:lnTo>
                  <a:lnTo>
                    <a:pt x="2307" y="650"/>
                  </a:lnTo>
                  <a:lnTo>
                    <a:pt x="2368" y="704"/>
                  </a:lnTo>
                  <a:lnTo>
                    <a:pt x="2381" y="720"/>
                  </a:lnTo>
                  <a:lnTo>
                    <a:pt x="2388" y="738"/>
                  </a:lnTo>
                  <a:lnTo>
                    <a:pt x="2391" y="756"/>
                  </a:lnTo>
                  <a:lnTo>
                    <a:pt x="2389" y="776"/>
                  </a:lnTo>
                  <a:lnTo>
                    <a:pt x="2382" y="794"/>
                  </a:lnTo>
                  <a:lnTo>
                    <a:pt x="2370" y="811"/>
                  </a:lnTo>
                  <a:lnTo>
                    <a:pt x="2354" y="823"/>
                  </a:lnTo>
                  <a:lnTo>
                    <a:pt x="2337" y="831"/>
                  </a:lnTo>
                  <a:lnTo>
                    <a:pt x="2317" y="833"/>
                  </a:lnTo>
                  <a:lnTo>
                    <a:pt x="2298" y="831"/>
                  </a:lnTo>
                  <a:lnTo>
                    <a:pt x="2280" y="825"/>
                  </a:lnTo>
                  <a:lnTo>
                    <a:pt x="2264" y="813"/>
                  </a:lnTo>
                  <a:lnTo>
                    <a:pt x="2210" y="766"/>
                  </a:lnTo>
                  <a:lnTo>
                    <a:pt x="2155" y="723"/>
                  </a:lnTo>
                  <a:lnTo>
                    <a:pt x="2096" y="684"/>
                  </a:lnTo>
                  <a:lnTo>
                    <a:pt x="2036" y="649"/>
                  </a:lnTo>
                  <a:lnTo>
                    <a:pt x="1972" y="618"/>
                  </a:lnTo>
                  <a:lnTo>
                    <a:pt x="1908" y="593"/>
                  </a:lnTo>
                  <a:lnTo>
                    <a:pt x="1842" y="571"/>
                  </a:lnTo>
                  <a:lnTo>
                    <a:pt x="1867" y="614"/>
                  </a:lnTo>
                  <a:lnTo>
                    <a:pt x="1891" y="661"/>
                  </a:lnTo>
                  <a:lnTo>
                    <a:pt x="1915" y="715"/>
                  </a:lnTo>
                  <a:lnTo>
                    <a:pt x="1939" y="782"/>
                  </a:lnTo>
                  <a:lnTo>
                    <a:pt x="1962" y="853"/>
                  </a:lnTo>
                  <a:lnTo>
                    <a:pt x="1983" y="927"/>
                  </a:lnTo>
                  <a:lnTo>
                    <a:pt x="2001" y="1005"/>
                  </a:lnTo>
                  <a:lnTo>
                    <a:pt x="2016" y="1087"/>
                  </a:lnTo>
                  <a:lnTo>
                    <a:pt x="2029" y="1172"/>
                  </a:lnTo>
                  <a:lnTo>
                    <a:pt x="2039" y="1260"/>
                  </a:lnTo>
                  <a:lnTo>
                    <a:pt x="2046" y="1349"/>
                  </a:lnTo>
                  <a:lnTo>
                    <a:pt x="2051" y="1441"/>
                  </a:lnTo>
                  <a:lnTo>
                    <a:pt x="2049" y="1460"/>
                  </a:lnTo>
                  <a:lnTo>
                    <a:pt x="2042" y="1479"/>
                  </a:lnTo>
                  <a:lnTo>
                    <a:pt x="2031" y="1494"/>
                  </a:lnTo>
                  <a:lnTo>
                    <a:pt x="2015" y="1506"/>
                  </a:lnTo>
                  <a:lnTo>
                    <a:pt x="1998" y="1515"/>
                  </a:lnTo>
                  <a:lnTo>
                    <a:pt x="1978" y="1518"/>
                  </a:lnTo>
                  <a:lnTo>
                    <a:pt x="1958" y="1517"/>
                  </a:lnTo>
                  <a:lnTo>
                    <a:pt x="1939" y="1509"/>
                  </a:lnTo>
                  <a:lnTo>
                    <a:pt x="1924" y="1498"/>
                  </a:lnTo>
                  <a:lnTo>
                    <a:pt x="1912" y="1483"/>
                  </a:lnTo>
                  <a:lnTo>
                    <a:pt x="1903" y="1465"/>
                  </a:lnTo>
                  <a:lnTo>
                    <a:pt x="1900" y="1446"/>
                  </a:lnTo>
                  <a:lnTo>
                    <a:pt x="1897" y="1383"/>
                  </a:lnTo>
                  <a:lnTo>
                    <a:pt x="1893" y="1320"/>
                  </a:lnTo>
                  <a:lnTo>
                    <a:pt x="1784" y="1329"/>
                  </a:lnTo>
                  <a:lnTo>
                    <a:pt x="1675" y="1336"/>
                  </a:lnTo>
                  <a:lnTo>
                    <a:pt x="1565" y="1337"/>
                  </a:lnTo>
                  <a:lnTo>
                    <a:pt x="1456" y="1336"/>
                  </a:lnTo>
                  <a:lnTo>
                    <a:pt x="1347" y="1330"/>
                  </a:lnTo>
                  <a:lnTo>
                    <a:pt x="1240" y="1321"/>
                  </a:lnTo>
                  <a:lnTo>
                    <a:pt x="1236" y="1391"/>
                  </a:lnTo>
                  <a:lnTo>
                    <a:pt x="1233" y="1462"/>
                  </a:lnTo>
                  <a:lnTo>
                    <a:pt x="1232" y="1537"/>
                  </a:lnTo>
                  <a:lnTo>
                    <a:pt x="1234" y="1619"/>
                  </a:lnTo>
                  <a:lnTo>
                    <a:pt x="1239" y="1699"/>
                  </a:lnTo>
                  <a:lnTo>
                    <a:pt x="1248" y="1777"/>
                  </a:lnTo>
                  <a:lnTo>
                    <a:pt x="1260" y="1853"/>
                  </a:lnTo>
                  <a:lnTo>
                    <a:pt x="1274" y="1927"/>
                  </a:lnTo>
                  <a:lnTo>
                    <a:pt x="1291" y="1998"/>
                  </a:lnTo>
                  <a:lnTo>
                    <a:pt x="1308" y="2065"/>
                  </a:lnTo>
                  <a:lnTo>
                    <a:pt x="1329" y="2131"/>
                  </a:lnTo>
                  <a:lnTo>
                    <a:pt x="1350" y="2192"/>
                  </a:lnTo>
                  <a:lnTo>
                    <a:pt x="1373" y="2250"/>
                  </a:lnTo>
                  <a:lnTo>
                    <a:pt x="1395" y="2305"/>
                  </a:lnTo>
                  <a:lnTo>
                    <a:pt x="1419" y="2355"/>
                  </a:lnTo>
                  <a:lnTo>
                    <a:pt x="1442" y="2402"/>
                  </a:lnTo>
                  <a:lnTo>
                    <a:pt x="1466" y="2443"/>
                  </a:lnTo>
                  <a:lnTo>
                    <a:pt x="1489" y="2481"/>
                  </a:lnTo>
                  <a:lnTo>
                    <a:pt x="1511" y="2512"/>
                  </a:lnTo>
                  <a:lnTo>
                    <a:pt x="1532" y="2539"/>
                  </a:lnTo>
                  <a:lnTo>
                    <a:pt x="1551" y="2560"/>
                  </a:lnTo>
                  <a:lnTo>
                    <a:pt x="1552" y="2561"/>
                  </a:lnTo>
                  <a:lnTo>
                    <a:pt x="1552" y="2562"/>
                  </a:lnTo>
                  <a:lnTo>
                    <a:pt x="1552" y="2562"/>
                  </a:lnTo>
                  <a:lnTo>
                    <a:pt x="1562" y="2574"/>
                  </a:lnTo>
                  <a:lnTo>
                    <a:pt x="1568" y="2587"/>
                  </a:lnTo>
                  <a:lnTo>
                    <a:pt x="1572" y="2602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2" y="2624"/>
                  </a:lnTo>
                  <a:lnTo>
                    <a:pt x="1572" y="2624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0" y="2656"/>
                  </a:lnTo>
                  <a:lnTo>
                    <a:pt x="1550" y="2667"/>
                  </a:lnTo>
                  <a:lnTo>
                    <a:pt x="1538" y="2677"/>
                  </a:lnTo>
                  <a:lnTo>
                    <a:pt x="1524" y="2684"/>
                  </a:lnTo>
                  <a:lnTo>
                    <a:pt x="1511" y="2687"/>
                  </a:lnTo>
                  <a:lnTo>
                    <a:pt x="1498" y="2688"/>
                  </a:lnTo>
                  <a:lnTo>
                    <a:pt x="1495" y="2688"/>
                  </a:lnTo>
                  <a:lnTo>
                    <a:pt x="1493" y="2688"/>
                  </a:lnTo>
                  <a:lnTo>
                    <a:pt x="1407" y="2680"/>
                  </a:lnTo>
                  <a:lnTo>
                    <a:pt x="1322" y="2665"/>
                  </a:lnTo>
                  <a:lnTo>
                    <a:pt x="1241" y="2644"/>
                  </a:lnTo>
                  <a:lnTo>
                    <a:pt x="1162" y="2618"/>
                  </a:lnTo>
                  <a:lnTo>
                    <a:pt x="1085" y="2586"/>
                  </a:lnTo>
                  <a:lnTo>
                    <a:pt x="1012" y="2549"/>
                  </a:lnTo>
                  <a:lnTo>
                    <a:pt x="941" y="2508"/>
                  </a:lnTo>
                  <a:lnTo>
                    <a:pt x="875" y="2461"/>
                  </a:lnTo>
                  <a:lnTo>
                    <a:pt x="811" y="2410"/>
                  </a:lnTo>
                  <a:lnTo>
                    <a:pt x="752" y="2355"/>
                  </a:lnTo>
                  <a:lnTo>
                    <a:pt x="696" y="2296"/>
                  </a:lnTo>
                  <a:lnTo>
                    <a:pt x="645" y="2233"/>
                  </a:lnTo>
                  <a:lnTo>
                    <a:pt x="598" y="2166"/>
                  </a:lnTo>
                  <a:lnTo>
                    <a:pt x="555" y="2097"/>
                  </a:lnTo>
                  <a:lnTo>
                    <a:pt x="517" y="2024"/>
                  </a:lnTo>
                  <a:lnTo>
                    <a:pt x="486" y="1948"/>
                  </a:lnTo>
                  <a:lnTo>
                    <a:pt x="459" y="1871"/>
                  </a:lnTo>
                  <a:lnTo>
                    <a:pt x="437" y="1790"/>
                  </a:lnTo>
                  <a:lnTo>
                    <a:pt x="422" y="1708"/>
                  </a:lnTo>
                  <a:lnTo>
                    <a:pt x="413" y="1623"/>
                  </a:lnTo>
                  <a:lnTo>
                    <a:pt x="410" y="1537"/>
                  </a:lnTo>
                  <a:lnTo>
                    <a:pt x="413" y="1451"/>
                  </a:lnTo>
                  <a:lnTo>
                    <a:pt x="422" y="1367"/>
                  </a:lnTo>
                  <a:lnTo>
                    <a:pt x="437" y="1284"/>
                  </a:lnTo>
                  <a:lnTo>
                    <a:pt x="459" y="1205"/>
                  </a:lnTo>
                  <a:lnTo>
                    <a:pt x="486" y="1127"/>
                  </a:lnTo>
                  <a:lnTo>
                    <a:pt x="517" y="1051"/>
                  </a:lnTo>
                  <a:lnTo>
                    <a:pt x="554" y="978"/>
                  </a:lnTo>
                  <a:lnTo>
                    <a:pt x="597" y="910"/>
                  </a:lnTo>
                  <a:lnTo>
                    <a:pt x="643" y="843"/>
                  </a:lnTo>
                  <a:lnTo>
                    <a:pt x="694" y="781"/>
                  </a:lnTo>
                  <a:lnTo>
                    <a:pt x="748" y="722"/>
                  </a:lnTo>
                  <a:lnTo>
                    <a:pt x="808" y="667"/>
                  </a:lnTo>
                  <a:lnTo>
                    <a:pt x="871" y="616"/>
                  </a:lnTo>
                  <a:lnTo>
                    <a:pt x="937" y="570"/>
                  </a:lnTo>
                  <a:lnTo>
                    <a:pt x="1007" y="528"/>
                  </a:lnTo>
                  <a:lnTo>
                    <a:pt x="1079" y="491"/>
                  </a:lnTo>
                  <a:lnTo>
                    <a:pt x="1155" y="459"/>
                  </a:lnTo>
                  <a:lnTo>
                    <a:pt x="1233" y="432"/>
                  </a:lnTo>
                  <a:lnTo>
                    <a:pt x="1313" y="412"/>
                  </a:lnTo>
                  <a:lnTo>
                    <a:pt x="1396" y="396"/>
                  </a:lnTo>
                  <a:lnTo>
                    <a:pt x="1480" y="387"/>
                  </a:lnTo>
                  <a:lnTo>
                    <a:pt x="1567" y="384"/>
                  </a:lnTo>
                  <a:close/>
                  <a:moveTo>
                    <a:pt x="1530" y="0"/>
                  </a:moveTo>
                  <a:lnTo>
                    <a:pt x="1621" y="1"/>
                  </a:lnTo>
                  <a:lnTo>
                    <a:pt x="1714" y="7"/>
                  </a:lnTo>
                  <a:lnTo>
                    <a:pt x="1804" y="19"/>
                  </a:lnTo>
                  <a:lnTo>
                    <a:pt x="1893" y="36"/>
                  </a:lnTo>
                  <a:lnTo>
                    <a:pt x="1981" y="58"/>
                  </a:lnTo>
                  <a:lnTo>
                    <a:pt x="2068" y="86"/>
                  </a:lnTo>
                  <a:lnTo>
                    <a:pt x="2153" y="118"/>
                  </a:lnTo>
                  <a:lnTo>
                    <a:pt x="2235" y="156"/>
                  </a:lnTo>
                  <a:lnTo>
                    <a:pt x="2316" y="198"/>
                  </a:lnTo>
                  <a:lnTo>
                    <a:pt x="2394" y="245"/>
                  </a:lnTo>
                  <a:lnTo>
                    <a:pt x="2469" y="296"/>
                  </a:lnTo>
                  <a:lnTo>
                    <a:pt x="2541" y="352"/>
                  </a:lnTo>
                  <a:lnTo>
                    <a:pt x="2610" y="414"/>
                  </a:lnTo>
                  <a:lnTo>
                    <a:pt x="2676" y="478"/>
                  </a:lnTo>
                  <a:lnTo>
                    <a:pt x="2688" y="226"/>
                  </a:lnTo>
                  <a:lnTo>
                    <a:pt x="2691" y="207"/>
                  </a:lnTo>
                  <a:lnTo>
                    <a:pt x="2700" y="189"/>
                  </a:lnTo>
                  <a:lnTo>
                    <a:pt x="2712" y="175"/>
                  </a:lnTo>
                  <a:lnTo>
                    <a:pt x="2728" y="164"/>
                  </a:lnTo>
                  <a:lnTo>
                    <a:pt x="2746" y="157"/>
                  </a:lnTo>
                  <a:lnTo>
                    <a:pt x="2766" y="156"/>
                  </a:lnTo>
                  <a:lnTo>
                    <a:pt x="2786" y="159"/>
                  </a:lnTo>
                  <a:lnTo>
                    <a:pt x="2804" y="167"/>
                  </a:lnTo>
                  <a:lnTo>
                    <a:pt x="2818" y="179"/>
                  </a:lnTo>
                  <a:lnTo>
                    <a:pt x="2830" y="196"/>
                  </a:lnTo>
                  <a:lnTo>
                    <a:pt x="2837" y="214"/>
                  </a:lnTo>
                  <a:lnTo>
                    <a:pt x="2838" y="233"/>
                  </a:lnTo>
                  <a:lnTo>
                    <a:pt x="2817" y="678"/>
                  </a:lnTo>
                  <a:lnTo>
                    <a:pt x="2817" y="682"/>
                  </a:lnTo>
                  <a:lnTo>
                    <a:pt x="2814" y="697"/>
                  </a:lnTo>
                  <a:lnTo>
                    <a:pt x="2808" y="710"/>
                  </a:lnTo>
                  <a:lnTo>
                    <a:pt x="2800" y="724"/>
                  </a:lnTo>
                  <a:lnTo>
                    <a:pt x="2787" y="735"/>
                  </a:lnTo>
                  <a:lnTo>
                    <a:pt x="2779" y="740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51" y="749"/>
                  </a:lnTo>
                  <a:lnTo>
                    <a:pt x="2735" y="750"/>
                  </a:lnTo>
                  <a:lnTo>
                    <a:pt x="2721" y="747"/>
                  </a:lnTo>
                  <a:lnTo>
                    <a:pt x="2706" y="741"/>
                  </a:lnTo>
                  <a:lnTo>
                    <a:pt x="2694" y="733"/>
                  </a:lnTo>
                  <a:lnTo>
                    <a:pt x="2683" y="722"/>
                  </a:lnTo>
                  <a:lnTo>
                    <a:pt x="2681" y="718"/>
                  </a:lnTo>
                  <a:lnTo>
                    <a:pt x="2628" y="651"/>
                  </a:lnTo>
                  <a:lnTo>
                    <a:pt x="2573" y="588"/>
                  </a:lnTo>
                  <a:lnTo>
                    <a:pt x="2513" y="528"/>
                  </a:lnTo>
                  <a:lnTo>
                    <a:pt x="2451" y="473"/>
                  </a:lnTo>
                  <a:lnTo>
                    <a:pt x="2386" y="422"/>
                  </a:lnTo>
                  <a:lnTo>
                    <a:pt x="2318" y="375"/>
                  </a:lnTo>
                  <a:lnTo>
                    <a:pt x="2247" y="332"/>
                  </a:lnTo>
                  <a:lnTo>
                    <a:pt x="2175" y="293"/>
                  </a:lnTo>
                  <a:lnTo>
                    <a:pt x="2100" y="259"/>
                  </a:lnTo>
                  <a:lnTo>
                    <a:pt x="2023" y="229"/>
                  </a:lnTo>
                  <a:lnTo>
                    <a:pt x="1945" y="204"/>
                  </a:lnTo>
                  <a:lnTo>
                    <a:pt x="1864" y="183"/>
                  </a:lnTo>
                  <a:lnTo>
                    <a:pt x="1783" y="168"/>
                  </a:lnTo>
                  <a:lnTo>
                    <a:pt x="1701" y="157"/>
                  </a:lnTo>
                  <a:lnTo>
                    <a:pt x="1618" y="151"/>
                  </a:lnTo>
                  <a:lnTo>
                    <a:pt x="1535" y="150"/>
                  </a:lnTo>
                  <a:lnTo>
                    <a:pt x="1451" y="155"/>
                  </a:lnTo>
                  <a:lnTo>
                    <a:pt x="1367" y="164"/>
                  </a:lnTo>
                  <a:lnTo>
                    <a:pt x="1282" y="178"/>
                  </a:lnTo>
                  <a:lnTo>
                    <a:pt x="1194" y="200"/>
                  </a:lnTo>
                  <a:lnTo>
                    <a:pt x="1107" y="226"/>
                  </a:lnTo>
                  <a:lnTo>
                    <a:pt x="1024" y="259"/>
                  </a:lnTo>
                  <a:lnTo>
                    <a:pt x="943" y="296"/>
                  </a:lnTo>
                  <a:lnTo>
                    <a:pt x="864" y="339"/>
                  </a:lnTo>
                  <a:lnTo>
                    <a:pt x="790" y="386"/>
                  </a:lnTo>
                  <a:lnTo>
                    <a:pt x="718" y="437"/>
                  </a:lnTo>
                  <a:lnTo>
                    <a:pt x="650" y="493"/>
                  </a:lnTo>
                  <a:lnTo>
                    <a:pt x="586" y="554"/>
                  </a:lnTo>
                  <a:lnTo>
                    <a:pt x="526" y="617"/>
                  </a:lnTo>
                  <a:lnTo>
                    <a:pt x="469" y="685"/>
                  </a:lnTo>
                  <a:lnTo>
                    <a:pt x="418" y="756"/>
                  </a:lnTo>
                  <a:lnTo>
                    <a:pt x="371" y="830"/>
                  </a:lnTo>
                  <a:lnTo>
                    <a:pt x="329" y="908"/>
                  </a:lnTo>
                  <a:lnTo>
                    <a:pt x="291" y="989"/>
                  </a:lnTo>
                  <a:lnTo>
                    <a:pt x="259" y="1072"/>
                  </a:lnTo>
                  <a:lnTo>
                    <a:pt x="232" y="1156"/>
                  </a:lnTo>
                  <a:lnTo>
                    <a:pt x="210" y="1244"/>
                  </a:lnTo>
                  <a:lnTo>
                    <a:pt x="195" y="1333"/>
                  </a:lnTo>
                  <a:lnTo>
                    <a:pt x="190" y="1352"/>
                  </a:lnTo>
                  <a:lnTo>
                    <a:pt x="181" y="1367"/>
                  </a:lnTo>
                  <a:lnTo>
                    <a:pt x="169" y="1381"/>
                  </a:lnTo>
                  <a:lnTo>
                    <a:pt x="155" y="1390"/>
                  </a:lnTo>
                  <a:lnTo>
                    <a:pt x="139" y="1396"/>
                  </a:lnTo>
                  <a:lnTo>
                    <a:pt x="120" y="1398"/>
                  </a:lnTo>
                  <a:lnTo>
                    <a:pt x="115" y="1398"/>
                  </a:lnTo>
                  <a:lnTo>
                    <a:pt x="110" y="1398"/>
                  </a:lnTo>
                  <a:lnTo>
                    <a:pt x="90" y="1392"/>
                  </a:lnTo>
                  <a:lnTo>
                    <a:pt x="73" y="1383"/>
                  </a:lnTo>
                  <a:lnTo>
                    <a:pt x="60" y="1368"/>
                  </a:lnTo>
                  <a:lnTo>
                    <a:pt x="50" y="1352"/>
                  </a:lnTo>
                  <a:lnTo>
                    <a:pt x="45" y="1333"/>
                  </a:lnTo>
                  <a:lnTo>
                    <a:pt x="45" y="1313"/>
                  </a:lnTo>
                  <a:lnTo>
                    <a:pt x="62" y="1219"/>
                  </a:lnTo>
                  <a:lnTo>
                    <a:pt x="84" y="1126"/>
                  </a:lnTo>
                  <a:lnTo>
                    <a:pt x="112" y="1036"/>
                  </a:lnTo>
                  <a:lnTo>
                    <a:pt x="145" y="948"/>
                  </a:lnTo>
                  <a:lnTo>
                    <a:pt x="183" y="863"/>
                  </a:lnTo>
                  <a:lnTo>
                    <a:pt x="226" y="780"/>
                  </a:lnTo>
                  <a:lnTo>
                    <a:pt x="274" y="700"/>
                  </a:lnTo>
                  <a:lnTo>
                    <a:pt x="328" y="624"/>
                  </a:lnTo>
                  <a:lnTo>
                    <a:pt x="384" y="552"/>
                  </a:lnTo>
                  <a:lnTo>
                    <a:pt x="446" y="482"/>
                  </a:lnTo>
                  <a:lnTo>
                    <a:pt x="511" y="417"/>
                  </a:lnTo>
                  <a:lnTo>
                    <a:pt x="580" y="355"/>
                  </a:lnTo>
                  <a:lnTo>
                    <a:pt x="653" y="298"/>
                  </a:lnTo>
                  <a:lnTo>
                    <a:pt x="730" y="245"/>
                  </a:lnTo>
                  <a:lnTo>
                    <a:pt x="810" y="197"/>
                  </a:lnTo>
                  <a:lnTo>
                    <a:pt x="892" y="154"/>
                  </a:lnTo>
                  <a:lnTo>
                    <a:pt x="978" y="115"/>
                  </a:lnTo>
                  <a:lnTo>
                    <a:pt x="1067" y="82"/>
                  </a:lnTo>
                  <a:lnTo>
                    <a:pt x="1158" y="53"/>
                  </a:lnTo>
                  <a:lnTo>
                    <a:pt x="1252" y="31"/>
                  </a:lnTo>
                  <a:lnTo>
                    <a:pt x="1345" y="16"/>
                  </a:lnTo>
                  <a:lnTo>
                    <a:pt x="1437" y="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Block Arc 58"/>
          <p:cNvSpPr/>
          <p:nvPr/>
        </p:nvSpPr>
        <p:spPr>
          <a:xfrm rot="10800000" flipH="1">
            <a:off x="7771617" y="1393652"/>
            <a:ext cx="1005840" cy="1005840"/>
          </a:xfrm>
          <a:prstGeom prst="blockArc">
            <a:avLst>
              <a:gd name="adj1" fmla="val 8100592"/>
              <a:gd name="adj2" fmla="val 5355486"/>
              <a:gd name="adj3" fmla="val 2112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8957071" y="1397716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Teacher and Student Acceptance</a:t>
            </a:r>
          </a:p>
        </p:txBody>
      </p:sp>
      <p:sp>
        <p:nvSpPr>
          <p:cNvPr id="60" name="Block Arc 59"/>
          <p:cNvSpPr/>
          <p:nvPr/>
        </p:nvSpPr>
        <p:spPr>
          <a:xfrm flipV="1">
            <a:off x="7771617" y="3090524"/>
            <a:ext cx="1005840" cy="1005840"/>
          </a:xfrm>
          <a:prstGeom prst="blockArc">
            <a:avLst>
              <a:gd name="adj1" fmla="val 10800000"/>
              <a:gd name="adj2" fmla="val 5355486"/>
              <a:gd name="adj3" fmla="val 2112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094588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Educational Progress</a:t>
            </a:r>
          </a:p>
        </p:txBody>
      </p:sp>
      <p:sp>
        <p:nvSpPr>
          <p:cNvPr id="61" name="Block Arc 60"/>
          <p:cNvSpPr/>
          <p:nvPr/>
        </p:nvSpPr>
        <p:spPr>
          <a:xfrm flipV="1">
            <a:off x="7771617" y="4787396"/>
            <a:ext cx="1005840" cy="1005840"/>
          </a:xfrm>
          <a:prstGeom prst="blockArc">
            <a:avLst>
              <a:gd name="adj1" fmla="val 13142132"/>
              <a:gd name="adj2" fmla="val 5355486"/>
              <a:gd name="adj3" fmla="val 2112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4791460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Progressive Methodology used by teachers and make the class enjoyable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7951231" y="1573266"/>
            <a:ext cx="646611" cy="646611"/>
            <a:chOff x="7951231" y="1573266"/>
            <a:chExt cx="646611" cy="646611"/>
          </a:xfrm>
        </p:grpSpPr>
        <p:sp>
          <p:nvSpPr>
            <p:cNvPr id="24" name="Oval 23"/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11484" y="1711906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spc="-150" dirty="0">
                  <a:solidFill>
                    <a:schemeClr val="bg1"/>
                  </a:solidFill>
                </a:rPr>
                <a:t>86%</a:t>
              </a:r>
              <a:endParaRPr lang="en-US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951231" y="3270138"/>
            <a:ext cx="646611" cy="646611"/>
            <a:chOff x="7951231" y="3270138"/>
            <a:chExt cx="646611" cy="646611"/>
          </a:xfrm>
        </p:grpSpPr>
        <p:sp>
          <p:nvSpPr>
            <p:cNvPr id="28" name="Oval 27"/>
            <p:cNvSpPr/>
            <p:nvPr/>
          </p:nvSpPr>
          <p:spPr>
            <a:xfrm>
              <a:off x="7951231" y="3270138"/>
              <a:ext cx="646611" cy="646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009881" y="3408778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spc="-150" dirty="0">
                  <a:solidFill>
                    <a:schemeClr val="bg1"/>
                  </a:solidFill>
                </a:rPr>
                <a:t>75%</a:t>
              </a:r>
              <a:endParaRPr lang="en-US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951231" y="4967010"/>
            <a:ext cx="646611" cy="646611"/>
            <a:chOff x="7951231" y="4967010"/>
            <a:chExt cx="646611" cy="646611"/>
          </a:xfrm>
        </p:grpSpPr>
        <p:sp>
          <p:nvSpPr>
            <p:cNvPr id="32" name="Oval 31"/>
            <p:cNvSpPr/>
            <p:nvPr/>
          </p:nvSpPr>
          <p:spPr>
            <a:xfrm>
              <a:off x="7951231" y="4967010"/>
              <a:ext cx="646611" cy="646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009881" y="5105650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spc="-150" dirty="0">
                  <a:solidFill>
                    <a:schemeClr val="bg1"/>
                  </a:solidFill>
                </a:rPr>
                <a:t>91%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9" grpId="0" animBg="1"/>
      <p:bldP spid="69" grpId="0"/>
      <p:bldP spid="60" grpId="0" animBg="1"/>
      <p:bldP spid="70" grpId="0"/>
      <p:bldP spid="61" grpId="0" animBg="1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-138895" y="0"/>
            <a:ext cx="491924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16870" y="4366842"/>
            <a:ext cx="4178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Sheikh </a:t>
            </a:r>
            <a:r>
              <a:rPr lang="en-US" sz="54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Hasina</a:t>
            </a:r>
            <a:endParaRPr lang="en-US" sz="5400" spc="-3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flipH="1">
            <a:off x="933558" y="824695"/>
            <a:ext cx="3719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spc="-150" dirty="0">
                <a:solidFill>
                  <a:schemeClr val="bg1"/>
                </a:solidFill>
              </a:rPr>
              <a:t>Inauguration Program will Enlighten by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1757" y="173620"/>
            <a:ext cx="679433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Planet 50-50 champion by UN-Women.</a:t>
            </a:r>
          </a:p>
          <a:p>
            <a:pPr algn="just"/>
            <a:r>
              <a:rPr lang="en-US" dirty="0"/>
              <a:t>Agent of Change Award by Global Partnership Forum.</a:t>
            </a:r>
          </a:p>
          <a:p>
            <a:pPr algn="just"/>
            <a:r>
              <a:rPr lang="en-US" dirty="0"/>
              <a:t>One of the </a:t>
            </a:r>
            <a:r>
              <a:rPr lang="en-US" i="1" dirty="0">
                <a:hlinkClick r:id="rId5" tooltip="Time 100"/>
              </a:rPr>
              <a:t>Time</a:t>
            </a:r>
            <a:r>
              <a:rPr lang="en-US" dirty="0">
                <a:hlinkClick r:id="rId5" tooltip="Time 100"/>
              </a:rPr>
              <a:t> 100</a:t>
            </a:r>
            <a:r>
              <a:rPr lang="en-US" dirty="0"/>
              <a:t> in 2018, where she was praised for accepting Rohingya refugees, but criticized for "stumbling badly on human rights" and exhibiting a "tendency toward authoritarianism" by presiding over a government that uses extrajudicial killings and enforced disappearances to quash criticism and suppress political dissent.</a:t>
            </a:r>
          </a:p>
          <a:p>
            <a:pPr algn="just"/>
            <a:r>
              <a:rPr lang="en-US" dirty="0"/>
              <a:t>59th place on </a:t>
            </a:r>
            <a:r>
              <a:rPr lang="en-US" i="1" dirty="0"/>
              <a:t>Forbes</a:t>
            </a:r>
            <a:r>
              <a:rPr lang="en-US" dirty="0"/>
              <a:t>' list of 100 most powerful women in the world.</a:t>
            </a:r>
          </a:p>
          <a:p>
            <a:pPr algn="just"/>
            <a:r>
              <a:rPr lang="en-US" dirty="0"/>
              <a:t>Honorary Degree of '</a:t>
            </a:r>
            <a:r>
              <a:rPr lang="en-US" dirty="0" err="1"/>
              <a:t>Desikottama</a:t>
            </a:r>
            <a:r>
              <a:rPr lang="en-US" dirty="0"/>
              <a:t>' (Doctor of Literature, honoris causa) by the </a:t>
            </a:r>
            <a:r>
              <a:rPr lang="en-US" dirty="0" err="1">
                <a:hlinkClick r:id="rId6" tooltip="Visva-Bharati University"/>
              </a:rPr>
              <a:t>Visva</a:t>
            </a:r>
            <a:r>
              <a:rPr lang="en-US" dirty="0">
                <a:hlinkClick r:id="rId6" tooltip="Visva-Bharati University"/>
              </a:rPr>
              <a:t>-Bharati University</a:t>
            </a:r>
            <a:r>
              <a:rPr lang="en-US" dirty="0"/>
              <a:t> of </a:t>
            </a:r>
            <a:r>
              <a:rPr lang="en-US" dirty="0">
                <a:hlinkClick r:id="rId7" tooltip="West Bengal"/>
              </a:rPr>
              <a:t>West Bengal</a:t>
            </a:r>
            <a:r>
              <a:rPr lang="en-US" dirty="0"/>
              <a:t>, </a:t>
            </a:r>
            <a:r>
              <a:rPr lang="en-US" dirty="0">
                <a:hlinkClick r:id="rId8" tooltip="India"/>
              </a:rPr>
              <a:t>India</a:t>
            </a:r>
            <a:r>
              <a:rPr lang="en-US" dirty="0"/>
              <a:t> on 28 January 1999.</a:t>
            </a:r>
          </a:p>
          <a:p>
            <a:pPr algn="just"/>
            <a:r>
              <a:rPr lang="en-US" dirty="0"/>
              <a:t>Honorary </a:t>
            </a:r>
            <a:r>
              <a:rPr lang="en-US" dirty="0">
                <a:hlinkClick r:id="rId9" tooltip="Doctor of Law"/>
              </a:rPr>
              <a:t>Doctor of Law</a:t>
            </a:r>
            <a:r>
              <a:rPr lang="en-US" dirty="0"/>
              <a:t> by the </a:t>
            </a:r>
            <a:r>
              <a:rPr lang="en-US" dirty="0">
                <a:hlinkClick r:id="rId10" tooltip="University of Dhaka"/>
              </a:rPr>
              <a:t>University of Dhaka</a:t>
            </a:r>
            <a:r>
              <a:rPr lang="en-US" dirty="0"/>
              <a:t> on 18 December 1999.</a:t>
            </a:r>
          </a:p>
          <a:p>
            <a:pPr algn="just"/>
            <a:r>
              <a:rPr lang="en-US" dirty="0"/>
              <a:t>The </a:t>
            </a:r>
            <a:r>
              <a:rPr lang="en-US" dirty="0">
                <a:hlinkClick r:id="rId11" tooltip="Pearl S. Buck"/>
              </a:rPr>
              <a:t>Pearl S. Buck</a:t>
            </a:r>
            <a:r>
              <a:rPr lang="en-US" dirty="0"/>
              <a:t> Award by the </a:t>
            </a:r>
            <a:r>
              <a:rPr lang="en-US" dirty="0">
                <a:hlinkClick r:id="rId12" tooltip="Randolph College"/>
              </a:rPr>
              <a:t>Randolph College</a:t>
            </a:r>
            <a:r>
              <a:rPr lang="en-US" dirty="0"/>
              <a:t> on 9 April 2000.</a:t>
            </a:r>
          </a:p>
          <a:p>
            <a:pPr algn="just"/>
            <a:r>
              <a:rPr lang="en-US" dirty="0"/>
              <a:t>UNESCO Peace Tree award for her commitment to women's empowerment and girl's education in 2014.</a:t>
            </a:r>
          </a:p>
          <a:p>
            <a:pPr algn="just"/>
            <a:r>
              <a:rPr lang="en-US" dirty="0"/>
              <a:t>UN environment prize for leadership on climate change.</a:t>
            </a:r>
          </a:p>
          <a:p>
            <a:pPr algn="just"/>
            <a:r>
              <a:rPr lang="en-US" dirty="0">
                <a:hlinkClick r:id="rId13" tooltip="Doctor of the University"/>
              </a:rPr>
              <a:t>Doctor of the University</a:t>
            </a:r>
            <a:r>
              <a:rPr lang="en-US" dirty="0"/>
              <a:t> (Honorary) by the </a:t>
            </a:r>
            <a:r>
              <a:rPr lang="en-US" dirty="0">
                <a:hlinkClick r:id="rId14" tooltip="Sher-e-Bangla Agricultural University"/>
              </a:rPr>
              <a:t>Sher-e-Bangla Agricultural University</a:t>
            </a:r>
            <a:r>
              <a:rPr lang="en-US" dirty="0"/>
              <a:t> on 16 November 2015.</a:t>
            </a:r>
          </a:p>
          <a:p>
            <a:pPr algn="just"/>
            <a:r>
              <a:rPr lang="en-US" dirty="0">
                <a:hlinkClick r:id="rId15" tooltip="Doctor of Letters"/>
              </a:rPr>
              <a:t>Doctor of Letters</a:t>
            </a:r>
            <a:r>
              <a:rPr lang="en-US" dirty="0"/>
              <a:t> (Honorary) by the </a:t>
            </a:r>
            <a:r>
              <a:rPr lang="en-US" dirty="0" err="1">
                <a:hlinkClick r:id="rId16" tooltip="Kazi Nazrul University"/>
              </a:rPr>
              <a:t>Kazi</a:t>
            </a:r>
            <a:r>
              <a:rPr lang="en-US" dirty="0">
                <a:hlinkClick r:id="rId16" tooltip="Kazi Nazrul University"/>
              </a:rPr>
              <a:t> Nazrul University</a:t>
            </a:r>
            <a:r>
              <a:rPr lang="en-US" dirty="0"/>
              <a:t>, </a:t>
            </a:r>
            <a:r>
              <a:rPr lang="en-US" dirty="0">
                <a:hlinkClick r:id="rId7" tooltip="West Bengal"/>
              </a:rPr>
              <a:t>West Bengal</a:t>
            </a:r>
            <a:r>
              <a:rPr lang="en-US" dirty="0"/>
              <a:t>, </a:t>
            </a:r>
            <a:r>
              <a:rPr lang="en-US" dirty="0">
                <a:hlinkClick r:id="rId8" tooltip="India"/>
              </a:rPr>
              <a:t>India</a:t>
            </a:r>
            <a:r>
              <a:rPr lang="en-US" dirty="0"/>
              <a:t> on 26 May 2018.</a:t>
            </a:r>
          </a:p>
        </p:txBody>
      </p:sp>
      <p:pic>
        <p:nvPicPr>
          <p:cNvPr id="8" name="Picture 7" descr="PM2019062716522920190627175651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21400" y="2213390"/>
            <a:ext cx="2627453" cy="2092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/>
          <p:cNvSpPr/>
          <p:nvPr/>
        </p:nvSpPr>
        <p:spPr>
          <a:xfrm flipH="1">
            <a:off x="472501" y="5179000"/>
            <a:ext cx="4178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spc="-150" dirty="0">
                <a:solidFill>
                  <a:schemeClr val="accent2"/>
                </a:solidFill>
                <a:latin typeface="+mj-lt"/>
              </a:rPr>
              <a:t>Honorable Prime Minister of Bangladesh</a:t>
            </a:r>
          </a:p>
        </p:txBody>
      </p: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4" grpId="4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83537" y="1625634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027163" y="4583637"/>
            <a:ext cx="4112960" cy="4631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</a:rPr>
              <a:t>Education With Joy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2168586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2143872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92" y="3076809"/>
            <a:ext cx="1121711" cy="109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 rot="5400000">
            <a:off x="5894024" y="-5894023"/>
            <a:ext cx="495762" cy="12283808"/>
          </a:xfrm>
          <a:custGeom>
            <a:avLst/>
            <a:gdLst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5122843 w 5122843"/>
              <a:gd name="connsiteY2" fmla="*/ 3723701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649118 w 5122843"/>
              <a:gd name="connsiteY2" fmla="*/ 3294044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239691 w 5122843"/>
              <a:gd name="connsiteY2" fmla="*/ 2774026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369510 w 5122843"/>
              <a:gd name="connsiteY2" fmla="*/ 3026481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069929 w 5122843"/>
              <a:gd name="connsiteY2" fmla="*/ 2535970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4813275"/>
              <a:gd name="connsiteY0" fmla="*/ 5982 h 3729683"/>
              <a:gd name="connsiteX1" fmla="*/ 4813275 w 4813275"/>
              <a:gd name="connsiteY1" fmla="*/ 0 h 3729683"/>
              <a:gd name="connsiteX2" fmla="*/ 4069929 w 4813275"/>
              <a:gd name="connsiteY2" fmla="*/ 2541952 h 3729683"/>
              <a:gd name="connsiteX3" fmla="*/ 0 w 4813275"/>
              <a:gd name="connsiteY3" fmla="*/ 3729683 h 3729683"/>
              <a:gd name="connsiteX4" fmla="*/ 0 w 4813275"/>
              <a:gd name="connsiteY4" fmla="*/ 5982 h 372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3275" h="3729683">
                <a:moveTo>
                  <a:pt x="0" y="5982"/>
                </a:moveTo>
                <a:lnTo>
                  <a:pt x="4813275" y="0"/>
                </a:lnTo>
                <a:lnTo>
                  <a:pt x="4069929" y="2541952"/>
                </a:lnTo>
                <a:lnTo>
                  <a:pt x="0" y="3729683"/>
                </a:lnTo>
                <a:lnTo>
                  <a:pt x="0" y="59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662830908"/>
              </p:ext>
            </p:extLst>
          </p:nvPr>
        </p:nvGraphicFramePr>
        <p:xfrm>
          <a:off x="3591495" y="1826044"/>
          <a:ext cx="8042316" cy="3117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Oval 3"/>
          <p:cNvSpPr/>
          <p:nvPr/>
        </p:nvSpPr>
        <p:spPr>
          <a:xfrm>
            <a:off x="583891" y="2057400"/>
            <a:ext cx="2743200" cy="27432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8293" y="2321004"/>
            <a:ext cx="2214395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800" b="1" spc="-300" dirty="0">
                <a:solidFill>
                  <a:schemeClr val="accent2"/>
                </a:solidFill>
              </a:rPr>
              <a:t>01</a:t>
            </a:r>
          </a:p>
        </p:txBody>
      </p:sp>
      <p:cxnSp>
        <p:nvCxnSpPr>
          <p:cNvPr id="7" name="Straight Connector 6"/>
          <p:cNvCxnSpPr>
            <a:stCxn id="4" idx="4"/>
          </p:cNvCxnSpPr>
          <p:nvPr/>
        </p:nvCxnSpPr>
        <p:spPr>
          <a:xfrm flipH="1">
            <a:off x="1955490" y="4800600"/>
            <a:ext cx="1" cy="2057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996616" y="2415279"/>
            <a:ext cx="1492788" cy="969652"/>
            <a:chOff x="3996616" y="2415279"/>
            <a:chExt cx="1492788" cy="969652"/>
          </a:xfrm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357287" y="2781645"/>
              <a:ext cx="429541" cy="603286"/>
            </a:xfrm>
            <a:custGeom>
              <a:avLst/>
              <a:gdLst>
                <a:gd name="T0" fmla="*/ 1252 w 2505"/>
                <a:gd name="T1" fmla="*/ 3368 h 3595"/>
                <a:gd name="T2" fmla="*/ 1287 w 2505"/>
                <a:gd name="T3" fmla="*/ 1572 h 3595"/>
                <a:gd name="T4" fmla="*/ 1252 w 2505"/>
                <a:gd name="T5" fmla="*/ 1582 h 3595"/>
                <a:gd name="T6" fmla="*/ 1217 w 2505"/>
                <a:gd name="T7" fmla="*/ 1572 h 3595"/>
                <a:gd name="T8" fmla="*/ 1252 w 2505"/>
                <a:gd name="T9" fmla="*/ 138 h 3595"/>
                <a:gd name="T10" fmla="*/ 1252 w 2505"/>
                <a:gd name="T11" fmla="*/ 1442 h 3595"/>
                <a:gd name="T12" fmla="*/ 1252 w 2505"/>
                <a:gd name="T13" fmla="*/ 138 h 3595"/>
                <a:gd name="T14" fmla="*/ 1268 w 2505"/>
                <a:gd name="T15" fmla="*/ 2 h 3595"/>
                <a:gd name="T16" fmla="*/ 2473 w 2505"/>
                <a:gd name="T17" fmla="*/ 701 h 3595"/>
                <a:gd name="T18" fmla="*/ 2475 w 2505"/>
                <a:gd name="T19" fmla="*/ 702 h 3595"/>
                <a:gd name="T20" fmla="*/ 2483 w 2505"/>
                <a:gd name="T21" fmla="*/ 708 h 3595"/>
                <a:gd name="T22" fmla="*/ 2493 w 2505"/>
                <a:gd name="T23" fmla="*/ 719 h 3595"/>
                <a:gd name="T24" fmla="*/ 2495 w 2505"/>
                <a:gd name="T25" fmla="*/ 721 h 3595"/>
                <a:gd name="T26" fmla="*/ 2497 w 2505"/>
                <a:gd name="T27" fmla="*/ 727 h 3595"/>
                <a:gd name="T28" fmla="*/ 2503 w 2505"/>
                <a:gd name="T29" fmla="*/ 741 h 3595"/>
                <a:gd name="T30" fmla="*/ 2504 w 2505"/>
                <a:gd name="T31" fmla="*/ 751 h 3595"/>
                <a:gd name="T32" fmla="*/ 2504 w 2505"/>
                <a:gd name="T33" fmla="*/ 764 h 3595"/>
                <a:gd name="T34" fmla="*/ 2501 w 2505"/>
                <a:gd name="T35" fmla="*/ 775 h 3595"/>
                <a:gd name="T36" fmla="*/ 2500 w 2505"/>
                <a:gd name="T37" fmla="*/ 782 h 3595"/>
                <a:gd name="T38" fmla="*/ 1301 w 2505"/>
                <a:gd name="T39" fmla="*/ 3573 h 3595"/>
                <a:gd name="T40" fmla="*/ 1270 w 2505"/>
                <a:gd name="T41" fmla="*/ 3592 h 3595"/>
                <a:gd name="T42" fmla="*/ 1233 w 2505"/>
                <a:gd name="T43" fmla="*/ 3592 h 3595"/>
                <a:gd name="T44" fmla="*/ 1203 w 2505"/>
                <a:gd name="T45" fmla="*/ 3573 h 3595"/>
                <a:gd name="T46" fmla="*/ 4 w 2505"/>
                <a:gd name="T47" fmla="*/ 782 h 3595"/>
                <a:gd name="T48" fmla="*/ 2 w 2505"/>
                <a:gd name="T49" fmla="*/ 775 h 3595"/>
                <a:gd name="T50" fmla="*/ 0 w 2505"/>
                <a:gd name="T51" fmla="*/ 764 h 3595"/>
                <a:gd name="T52" fmla="*/ 0 w 2505"/>
                <a:gd name="T53" fmla="*/ 758 h 3595"/>
                <a:gd name="T54" fmla="*/ 0 w 2505"/>
                <a:gd name="T55" fmla="*/ 745 h 3595"/>
                <a:gd name="T56" fmla="*/ 3 w 2505"/>
                <a:gd name="T57" fmla="*/ 733 h 3595"/>
                <a:gd name="T58" fmla="*/ 8 w 2505"/>
                <a:gd name="T59" fmla="*/ 725 h 3595"/>
                <a:gd name="T60" fmla="*/ 10 w 2505"/>
                <a:gd name="T61" fmla="*/ 720 h 3595"/>
                <a:gd name="T62" fmla="*/ 15 w 2505"/>
                <a:gd name="T63" fmla="*/ 714 h 3595"/>
                <a:gd name="T64" fmla="*/ 25 w 2505"/>
                <a:gd name="T65" fmla="*/ 705 h 3595"/>
                <a:gd name="T66" fmla="*/ 30 w 2505"/>
                <a:gd name="T67" fmla="*/ 702 h 3595"/>
                <a:gd name="T68" fmla="*/ 1220 w 2505"/>
                <a:gd name="T69" fmla="*/ 9 h 3595"/>
                <a:gd name="T70" fmla="*/ 1252 w 2505"/>
                <a:gd name="T71" fmla="*/ 0 h 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5" h="3595">
                  <a:moveTo>
                    <a:pt x="205" y="923"/>
                  </a:moveTo>
                  <a:lnTo>
                    <a:pt x="1252" y="3368"/>
                  </a:lnTo>
                  <a:lnTo>
                    <a:pt x="2300" y="923"/>
                  </a:lnTo>
                  <a:lnTo>
                    <a:pt x="1287" y="1572"/>
                  </a:lnTo>
                  <a:lnTo>
                    <a:pt x="1269" y="1580"/>
                  </a:lnTo>
                  <a:lnTo>
                    <a:pt x="1252" y="1582"/>
                  </a:lnTo>
                  <a:lnTo>
                    <a:pt x="1234" y="1580"/>
                  </a:lnTo>
                  <a:lnTo>
                    <a:pt x="1217" y="1572"/>
                  </a:lnTo>
                  <a:lnTo>
                    <a:pt x="205" y="923"/>
                  </a:lnTo>
                  <a:close/>
                  <a:moveTo>
                    <a:pt x="1252" y="138"/>
                  </a:moveTo>
                  <a:lnTo>
                    <a:pt x="186" y="759"/>
                  </a:lnTo>
                  <a:lnTo>
                    <a:pt x="1252" y="1442"/>
                  </a:lnTo>
                  <a:lnTo>
                    <a:pt x="2318" y="759"/>
                  </a:lnTo>
                  <a:lnTo>
                    <a:pt x="1252" y="138"/>
                  </a:lnTo>
                  <a:close/>
                  <a:moveTo>
                    <a:pt x="1252" y="0"/>
                  </a:moveTo>
                  <a:lnTo>
                    <a:pt x="1268" y="2"/>
                  </a:lnTo>
                  <a:lnTo>
                    <a:pt x="1285" y="9"/>
                  </a:lnTo>
                  <a:lnTo>
                    <a:pt x="2473" y="701"/>
                  </a:lnTo>
                  <a:lnTo>
                    <a:pt x="2474" y="702"/>
                  </a:lnTo>
                  <a:lnTo>
                    <a:pt x="2475" y="702"/>
                  </a:lnTo>
                  <a:lnTo>
                    <a:pt x="2480" y="705"/>
                  </a:lnTo>
                  <a:lnTo>
                    <a:pt x="2483" y="708"/>
                  </a:lnTo>
                  <a:lnTo>
                    <a:pt x="2488" y="714"/>
                  </a:lnTo>
                  <a:lnTo>
                    <a:pt x="2493" y="719"/>
                  </a:lnTo>
                  <a:lnTo>
                    <a:pt x="2494" y="720"/>
                  </a:lnTo>
                  <a:lnTo>
                    <a:pt x="2495" y="721"/>
                  </a:lnTo>
                  <a:lnTo>
                    <a:pt x="2496" y="725"/>
                  </a:lnTo>
                  <a:lnTo>
                    <a:pt x="2497" y="727"/>
                  </a:lnTo>
                  <a:lnTo>
                    <a:pt x="2500" y="735"/>
                  </a:lnTo>
                  <a:lnTo>
                    <a:pt x="2503" y="741"/>
                  </a:lnTo>
                  <a:lnTo>
                    <a:pt x="2504" y="745"/>
                  </a:lnTo>
                  <a:lnTo>
                    <a:pt x="2504" y="751"/>
                  </a:lnTo>
                  <a:lnTo>
                    <a:pt x="2505" y="758"/>
                  </a:lnTo>
                  <a:lnTo>
                    <a:pt x="2504" y="764"/>
                  </a:lnTo>
                  <a:lnTo>
                    <a:pt x="2503" y="770"/>
                  </a:lnTo>
                  <a:lnTo>
                    <a:pt x="2501" y="775"/>
                  </a:lnTo>
                  <a:lnTo>
                    <a:pt x="2500" y="778"/>
                  </a:lnTo>
                  <a:lnTo>
                    <a:pt x="2500" y="782"/>
                  </a:lnTo>
                  <a:lnTo>
                    <a:pt x="1311" y="3556"/>
                  </a:lnTo>
                  <a:lnTo>
                    <a:pt x="1301" y="3573"/>
                  </a:lnTo>
                  <a:lnTo>
                    <a:pt x="1288" y="3585"/>
                  </a:lnTo>
                  <a:lnTo>
                    <a:pt x="1270" y="3592"/>
                  </a:lnTo>
                  <a:lnTo>
                    <a:pt x="1252" y="3595"/>
                  </a:lnTo>
                  <a:lnTo>
                    <a:pt x="1233" y="3592"/>
                  </a:lnTo>
                  <a:lnTo>
                    <a:pt x="1217" y="3585"/>
                  </a:lnTo>
                  <a:lnTo>
                    <a:pt x="1203" y="3573"/>
                  </a:lnTo>
                  <a:lnTo>
                    <a:pt x="1193" y="3556"/>
                  </a:lnTo>
                  <a:lnTo>
                    <a:pt x="4" y="782"/>
                  </a:lnTo>
                  <a:lnTo>
                    <a:pt x="3" y="778"/>
                  </a:lnTo>
                  <a:lnTo>
                    <a:pt x="2" y="775"/>
                  </a:lnTo>
                  <a:lnTo>
                    <a:pt x="1" y="770"/>
                  </a:lnTo>
                  <a:lnTo>
                    <a:pt x="0" y="764"/>
                  </a:lnTo>
                  <a:lnTo>
                    <a:pt x="0" y="758"/>
                  </a:lnTo>
                  <a:lnTo>
                    <a:pt x="0" y="758"/>
                  </a:lnTo>
                  <a:lnTo>
                    <a:pt x="0" y="751"/>
                  </a:lnTo>
                  <a:lnTo>
                    <a:pt x="0" y="745"/>
                  </a:lnTo>
                  <a:lnTo>
                    <a:pt x="1" y="741"/>
                  </a:lnTo>
                  <a:lnTo>
                    <a:pt x="3" y="733"/>
                  </a:lnTo>
                  <a:lnTo>
                    <a:pt x="7" y="727"/>
                  </a:lnTo>
                  <a:lnTo>
                    <a:pt x="8" y="725"/>
                  </a:lnTo>
                  <a:lnTo>
                    <a:pt x="9" y="721"/>
                  </a:lnTo>
                  <a:lnTo>
                    <a:pt x="10" y="720"/>
                  </a:lnTo>
                  <a:lnTo>
                    <a:pt x="11" y="719"/>
                  </a:lnTo>
                  <a:lnTo>
                    <a:pt x="15" y="714"/>
                  </a:lnTo>
                  <a:lnTo>
                    <a:pt x="21" y="708"/>
                  </a:lnTo>
                  <a:lnTo>
                    <a:pt x="25" y="705"/>
                  </a:lnTo>
                  <a:lnTo>
                    <a:pt x="28" y="702"/>
                  </a:lnTo>
                  <a:lnTo>
                    <a:pt x="30" y="702"/>
                  </a:lnTo>
                  <a:lnTo>
                    <a:pt x="31" y="701"/>
                  </a:lnTo>
                  <a:lnTo>
                    <a:pt x="1220" y="9"/>
                  </a:lnTo>
                  <a:lnTo>
                    <a:pt x="1235" y="2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96616" y="2415279"/>
              <a:ext cx="1492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Signature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86401" y="1346510"/>
            <a:ext cx="2104103" cy="990499"/>
            <a:chOff x="5486401" y="1346510"/>
            <a:chExt cx="2104103" cy="990499"/>
          </a:xfrm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6362357" y="1733723"/>
              <a:ext cx="429541" cy="603286"/>
            </a:xfrm>
            <a:custGeom>
              <a:avLst/>
              <a:gdLst>
                <a:gd name="T0" fmla="*/ 1252 w 2505"/>
                <a:gd name="T1" fmla="*/ 3368 h 3595"/>
                <a:gd name="T2" fmla="*/ 1287 w 2505"/>
                <a:gd name="T3" fmla="*/ 1572 h 3595"/>
                <a:gd name="T4" fmla="*/ 1252 w 2505"/>
                <a:gd name="T5" fmla="*/ 1582 h 3595"/>
                <a:gd name="T6" fmla="*/ 1217 w 2505"/>
                <a:gd name="T7" fmla="*/ 1572 h 3595"/>
                <a:gd name="T8" fmla="*/ 1252 w 2505"/>
                <a:gd name="T9" fmla="*/ 138 h 3595"/>
                <a:gd name="T10" fmla="*/ 1252 w 2505"/>
                <a:gd name="T11" fmla="*/ 1442 h 3595"/>
                <a:gd name="T12" fmla="*/ 1252 w 2505"/>
                <a:gd name="T13" fmla="*/ 138 h 3595"/>
                <a:gd name="T14" fmla="*/ 1268 w 2505"/>
                <a:gd name="T15" fmla="*/ 2 h 3595"/>
                <a:gd name="T16" fmla="*/ 2473 w 2505"/>
                <a:gd name="T17" fmla="*/ 701 h 3595"/>
                <a:gd name="T18" fmla="*/ 2475 w 2505"/>
                <a:gd name="T19" fmla="*/ 702 h 3595"/>
                <a:gd name="T20" fmla="*/ 2483 w 2505"/>
                <a:gd name="T21" fmla="*/ 708 h 3595"/>
                <a:gd name="T22" fmla="*/ 2493 w 2505"/>
                <a:gd name="T23" fmla="*/ 719 h 3595"/>
                <a:gd name="T24" fmla="*/ 2495 w 2505"/>
                <a:gd name="T25" fmla="*/ 721 h 3595"/>
                <a:gd name="T26" fmla="*/ 2497 w 2505"/>
                <a:gd name="T27" fmla="*/ 727 h 3595"/>
                <a:gd name="T28" fmla="*/ 2503 w 2505"/>
                <a:gd name="T29" fmla="*/ 741 h 3595"/>
                <a:gd name="T30" fmla="*/ 2504 w 2505"/>
                <a:gd name="T31" fmla="*/ 751 h 3595"/>
                <a:gd name="T32" fmla="*/ 2504 w 2505"/>
                <a:gd name="T33" fmla="*/ 764 h 3595"/>
                <a:gd name="T34" fmla="*/ 2501 w 2505"/>
                <a:gd name="T35" fmla="*/ 775 h 3595"/>
                <a:gd name="T36" fmla="*/ 2500 w 2505"/>
                <a:gd name="T37" fmla="*/ 782 h 3595"/>
                <a:gd name="T38" fmla="*/ 1301 w 2505"/>
                <a:gd name="T39" fmla="*/ 3573 h 3595"/>
                <a:gd name="T40" fmla="*/ 1270 w 2505"/>
                <a:gd name="T41" fmla="*/ 3592 h 3595"/>
                <a:gd name="T42" fmla="*/ 1233 w 2505"/>
                <a:gd name="T43" fmla="*/ 3592 h 3595"/>
                <a:gd name="T44" fmla="*/ 1203 w 2505"/>
                <a:gd name="T45" fmla="*/ 3573 h 3595"/>
                <a:gd name="T46" fmla="*/ 4 w 2505"/>
                <a:gd name="T47" fmla="*/ 782 h 3595"/>
                <a:gd name="T48" fmla="*/ 2 w 2505"/>
                <a:gd name="T49" fmla="*/ 775 h 3595"/>
                <a:gd name="T50" fmla="*/ 0 w 2505"/>
                <a:gd name="T51" fmla="*/ 764 h 3595"/>
                <a:gd name="T52" fmla="*/ 0 w 2505"/>
                <a:gd name="T53" fmla="*/ 758 h 3595"/>
                <a:gd name="T54" fmla="*/ 0 w 2505"/>
                <a:gd name="T55" fmla="*/ 745 h 3595"/>
                <a:gd name="T56" fmla="*/ 3 w 2505"/>
                <a:gd name="T57" fmla="*/ 733 h 3595"/>
                <a:gd name="T58" fmla="*/ 8 w 2505"/>
                <a:gd name="T59" fmla="*/ 725 h 3595"/>
                <a:gd name="T60" fmla="*/ 10 w 2505"/>
                <a:gd name="T61" fmla="*/ 720 h 3595"/>
                <a:gd name="T62" fmla="*/ 15 w 2505"/>
                <a:gd name="T63" fmla="*/ 714 h 3595"/>
                <a:gd name="T64" fmla="*/ 25 w 2505"/>
                <a:gd name="T65" fmla="*/ 705 h 3595"/>
                <a:gd name="T66" fmla="*/ 30 w 2505"/>
                <a:gd name="T67" fmla="*/ 702 h 3595"/>
                <a:gd name="T68" fmla="*/ 1220 w 2505"/>
                <a:gd name="T69" fmla="*/ 9 h 3595"/>
                <a:gd name="T70" fmla="*/ 1252 w 2505"/>
                <a:gd name="T71" fmla="*/ 0 h 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5" h="3595">
                  <a:moveTo>
                    <a:pt x="205" y="923"/>
                  </a:moveTo>
                  <a:lnTo>
                    <a:pt x="1252" y="3368"/>
                  </a:lnTo>
                  <a:lnTo>
                    <a:pt x="2300" y="923"/>
                  </a:lnTo>
                  <a:lnTo>
                    <a:pt x="1287" y="1572"/>
                  </a:lnTo>
                  <a:lnTo>
                    <a:pt x="1269" y="1580"/>
                  </a:lnTo>
                  <a:lnTo>
                    <a:pt x="1252" y="1582"/>
                  </a:lnTo>
                  <a:lnTo>
                    <a:pt x="1234" y="1580"/>
                  </a:lnTo>
                  <a:lnTo>
                    <a:pt x="1217" y="1572"/>
                  </a:lnTo>
                  <a:lnTo>
                    <a:pt x="205" y="923"/>
                  </a:lnTo>
                  <a:close/>
                  <a:moveTo>
                    <a:pt x="1252" y="138"/>
                  </a:moveTo>
                  <a:lnTo>
                    <a:pt x="186" y="759"/>
                  </a:lnTo>
                  <a:lnTo>
                    <a:pt x="1252" y="1442"/>
                  </a:lnTo>
                  <a:lnTo>
                    <a:pt x="2318" y="759"/>
                  </a:lnTo>
                  <a:lnTo>
                    <a:pt x="1252" y="138"/>
                  </a:lnTo>
                  <a:close/>
                  <a:moveTo>
                    <a:pt x="1252" y="0"/>
                  </a:moveTo>
                  <a:lnTo>
                    <a:pt x="1268" y="2"/>
                  </a:lnTo>
                  <a:lnTo>
                    <a:pt x="1285" y="9"/>
                  </a:lnTo>
                  <a:lnTo>
                    <a:pt x="2473" y="701"/>
                  </a:lnTo>
                  <a:lnTo>
                    <a:pt x="2474" y="702"/>
                  </a:lnTo>
                  <a:lnTo>
                    <a:pt x="2475" y="702"/>
                  </a:lnTo>
                  <a:lnTo>
                    <a:pt x="2480" y="705"/>
                  </a:lnTo>
                  <a:lnTo>
                    <a:pt x="2483" y="708"/>
                  </a:lnTo>
                  <a:lnTo>
                    <a:pt x="2488" y="714"/>
                  </a:lnTo>
                  <a:lnTo>
                    <a:pt x="2493" y="719"/>
                  </a:lnTo>
                  <a:lnTo>
                    <a:pt x="2494" y="720"/>
                  </a:lnTo>
                  <a:lnTo>
                    <a:pt x="2495" y="721"/>
                  </a:lnTo>
                  <a:lnTo>
                    <a:pt x="2496" y="725"/>
                  </a:lnTo>
                  <a:lnTo>
                    <a:pt x="2497" y="727"/>
                  </a:lnTo>
                  <a:lnTo>
                    <a:pt x="2500" y="735"/>
                  </a:lnTo>
                  <a:lnTo>
                    <a:pt x="2503" y="741"/>
                  </a:lnTo>
                  <a:lnTo>
                    <a:pt x="2504" y="745"/>
                  </a:lnTo>
                  <a:lnTo>
                    <a:pt x="2504" y="751"/>
                  </a:lnTo>
                  <a:lnTo>
                    <a:pt x="2505" y="758"/>
                  </a:lnTo>
                  <a:lnTo>
                    <a:pt x="2504" y="764"/>
                  </a:lnTo>
                  <a:lnTo>
                    <a:pt x="2503" y="770"/>
                  </a:lnTo>
                  <a:lnTo>
                    <a:pt x="2501" y="775"/>
                  </a:lnTo>
                  <a:lnTo>
                    <a:pt x="2500" y="778"/>
                  </a:lnTo>
                  <a:lnTo>
                    <a:pt x="2500" y="782"/>
                  </a:lnTo>
                  <a:lnTo>
                    <a:pt x="1311" y="3556"/>
                  </a:lnTo>
                  <a:lnTo>
                    <a:pt x="1301" y="3573"/>
                  </a:lnTo>
                  <a:lnTo>
                    <a:pt x="1288" y="3585"/>
                  </a:lnTo>
                  <a:lnTo>
                    <a:pt x="1270" y="3592"/>
                  </a:lnTo>
                  <a:lnTo>
                    <a:pt x="1252" y="3595"/>
                  </a:lnTo>
                  <a:lnTo>
                    <a:pt x="1233" y="3592"/>
                  </a:lnTo>
                  <a:lnTo>
                    <a:pt x="1217" y="3585"/>
                  </a:lnTo>
                  <a:lnTo>
                    <a:pt x="1203" y="3573"/>
                  </a:lnTo>
                  <a:lnTo>
                    <a:pt x="1193" y="3556"/>
                  </a:lnTo>
                  <a:lnTo>
                    <a:pt x="4" y="782"/>
                  </a:lnTo>
                  <a:lnTo>
                    <a:pt x="3" y="778"/>
                  </a:lnTo>
                  <a:lnTo>
                    <a:pt x="2" y="775"/>
                  </a:lnTo>
                  <a:lnTo>
                    <a:pt x="1" y="770"/>
                  </a:lnTo>
                  <a:lnTo>
                    <a:pt x="0" y="764"/>
                  </a:lnTo>
                  <a:lnTo>
                    <a:pt x="0" y="758"/>
                  </a:lnTo>
                  <a:lnTo>
                    <a:pt x="0" y="758"/>
                  </a:lnTo>
                  <a:lnTo>
                    <a:pt x="0" y="751"/>
                  </a:lnTo>
                  <a:lnTo>
                    <a:pt x="0" y="745"/>
                  </a:lnTo>
                  <a:lnTo>
                    <a:pt x="1" y="741"/>
                  </a:lnTo>
                  <a:lnTo>
                    <a:pt x="3" y="733"/>
                  </a:lnTo>
                  <a:lnTo>
                    <a:pt x="7" y="727"/>
                  </a:lnTo>
                  <a:lnTo>
                    <a:pt x="8" y="725"/>
                  </a:lnTo>
                  <a:lnTo>
                    <a:pt x="9" y="721"/>
                  </a:lnTo>
                  <a:lnTo>
                    <a:pt x="10" y="720"/>
                  </a:lnTo>
                  <a:lnTo>
                    <a:pt x="11" y="719"/>
                  </a:lnTo>
                  <a:lnTo>
                    <a:pt x="15" y="714"/>
                  </a:lnTo>
                  <a:lnTo>
                    <a:pt x="21" y="708"/>
                  </a:lnTo>
                  <a:lnTo>
                    <a:pt x="25" y="705"/>
                  </a:lnTo>
                  <a:lnTo>
                    <a:pt x="28" y="702"/>
                  </a:lnTo>
                  <a:lnTo>
                    <a:pt x="30" y="702"/>
                  </a:lnTo>
                  <a:lnTo>
                    <a:pt x="31" y="701"/>
                  </a:lnTo>
                  <a:lnTo>
                    <a:pt x="1220" y="9"/>
                  </a:lnTo>
                  <a:lnTo>
                    <a:pt x="1235" y="2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86401" y="1346510"/>
              <a:ext cx="2104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Primary Education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71980" y="2048100"/>
            <a:ext cx="1492788" cy="1314797"/>
            <a:chOff x="7171980" y="2048100"/>
            <a:chExt cx="1492788" cy="1314797"/>
          </a:xfrm>
        </p:grpSpPr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7703659" y="2759611"/>
              <a:ext cx="429541" cy="603286"/>
            </a:xfrm>
            <a:custGeom>
              <a:avLst/>
              <a:gdLst>
                <a:gd name="T0" fmla="*/ 1252 w 2505"/>
                <a:gd name="T1" fmla="*/ 3368 h 3595"/>
                <a:gd name="T2" fmla="*/ 1287 w 2505"/>
                <a:gd name="T3" fmla="*/ 1572 h 3595"/>
                <a:gd name="T4" fmla="*/ 1252 w 2505"/>
                <a:gd name="T5" fmla="*/ 1582 h 3595"/>
                <a:gd name="T6" fmla="*/ 1217 w 2505"/>
                <a:gd name="T7" fmla="*/ 1572 h 3595"/>
                <a:gd name="T8" fmla="*/ 1252 w 2505"/>
                <a:gd name="T9" fmla="*/ 138 h 3595"/>
                <a:gd name="T10" fmla="*/ 1252 w 2505"/>
                <a:gd name="T11" fmla="*/ 1442 h 3595"/>
                <a:gd name="T12" fmla="*/ 1252 w 2505"/>
                <a:gd name="T13" fmla="*/ 138 h 3595"/>
                <a:gd name="T14" fmla="*/ 1268 w 2505"/>
                <a:gd name="T15" fmla="*/ 2 h 3595"/>
                <a:gd name="T16" fmla="*/ 2473 w 2505"/>
                <a:gd name="T17" fmla="*/ 701 h 3595"/>
                <a:gd name="T18" fmla="*/ 2475 w 2505"/>
                <a:gd name="T19" fmla="*/ 702 h 3595"/>
                <a:gd name="T20" fmla="*/ 2483 w 2505"/>
                <a:gd name="T21" fmla="*/ 708 h 3595"/>
                <a:gd name="T22" fmla="*/ 2493 w 2505"/>
                <a:gd name="T23" fmla="*/ 719 h 3595"/>
                <a:gd name="T24" fmla="*/ 2495 w 2505"/>
                <a:gd name="T25" fmla="*/ 721 h 3595"/>
                <a:gd name="T26" fmla="*/ 2497 w 2505"/>
                <a:gd name="T27" fmla="*/ 727 h 3595"/>
                <a:gd name="T28" fmla="*/ 2503 w 2505"/>
                <a:gd name="T29" fmla="*/ 741 h 3595"/>
                <a:gd name="T30" fmla="*/ 2504 w 2505"/>
                <a:gd name="T31" fmla="*/ 751 h 3595"/>
                <a:gd name="T32" fmla="*/ 2504 w 2505"/>
                <a:gd name="T33" fmla="*/ 764 h 3595"/>
                <a:gd name="T34" fmla="*/ 2501 w 2505"/>
                <a:gd name="T35" fmla="*/ 775 h 3595"/>
                <a:gd name="T36" fmla="*/ 2500 w 2505"/>
                <a:gd name="T37" fmla="*/ 782 h 3595"/>
                <a:gd name="T38" fmla="*/ 1301 w 2505"/>
                <a:gd name="T39" fmla="*/ 3573 h 3595"/>
                <a:gd name="T40" fmla="*/ 1270 w 2505"/>
                <a:gd name="T41" fmla="*/ 3592 h 3595"/>
                <a:gd name="T42" fmla="*/ 1233 w 2505"/>
                <a:gd name="T43" fmla="*/ 3592 h 3595"/>
                <a:gd name="T44" fmla="*/ 1203 w 2505"/>
                <a:gd name="T45" fmla="*/ 3573 h 3595"/>
                <a:gd name="T46" fmla="*/ 4 w 2505"/>
                <a:gd name="T47" fmla="*/ 782 h 3595"/>
                <a:gd name="T48" fmla="*/ 2 w 2505"/>
                <a:gd name="T49" fmla="*/ 775 h 3595"/>
                <a:gd name="T50" fmla="*/ 0 w 2505"/>
                <a:gd name="T51" fmla="*/ 764 h 3595"/>
                <a:gd name="T52" fmla="*/ 0 w 2505"/>
                <a:gd name="T53" fmla="*/ 758 h 3595"/>
                <a:gd name="T54" fmla="*/ 0 w 2505"/>
                <a:gd name="T55" fmla="*/ 745 h 3595"/>
                <a:gd name="T56" fmla="*/ 3 w 2505"/>
                <a:gd name="T57" fmla="*/ 733 h 3595"/>
                <a:gd name="T58" fmla="*/ 8 w 2505"/>
                <a:gd name="T59" fmla="*/ 725 h 3595"/>
                <a:gd name="T60" fmla="*/ 10 w 2505"/>
                <a:gd name="T61" fmla="*/ 720 h 3595"/>
                <a:gd name="T62" fmla="*/ 15 w 2505"/>
                <a:gd name="T63" fmla="*/ 714 h 3595"/>
                <a:gd name="T64" fmla="*/ 25 w 2505"/>
                <a:gd name="T65" fmla="*/ 705 h 3595"/>
                <a:gd name="T66" fmla="*/ 30 w 2505"/>
                <a:gd name="T67" fmla="*/ 702 h 3595"/>
                <a:gd name="T68" fmla="*/ 1220 w 2505"/>
                <a:gd name="T69" fmla="*/ 9 h 3595"/>
                <a:gd name="T70" fmla="*/ 1252 w 2505"/>
                <a:gd name="T71" fmla="*/ 0 h 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5" h="3595">
                  <a:moveTo>
                    <a:pt x="205" y="923"/>
                  </a:moveTo>
                  <a:lnTo>
                    <a:pt x="1252" y="3368"/>
                  </a:lnTo>
                  <a:lnTo>
                    <a:pt x="2300" y="923"/>
                  </a:lnTo>
                  <a:lnTo>
                    <a:pt x="1287" y="1572"/>
                  </a:lnTo>
                  <a:lnTo>
                    <a:pt x="1269" y="1580"/>
                  </a:lnTo>
                  <a:lnTo>
                    <a:pt x="1252" y="1582"/>
                  </a:lnTo>
                  <a:lnTo>
                    <a:pt x="1234" y="1580"/>
                  </a:lnTo>
                  <a:lnTo>
                    <a:pt x="1217" y="1572"/>
                  </a:lnTo>
                  <a:lnTo>
                    <a:pt x="205" y="923"/>
                  </a:lnTo>
                  <a:close/>
                  <a:moveTo>
                    <a:pt x="1252" y="138"/>
                  </a:moveTo>
                  <a:lnTo>
                    <a:pt x="186" y="759"/>
                  </a:lnTo>
                  <a:lnTo>
                    <a:pt x="1252" y="1442"/>
                  </a:lnTo>
                  <a:lnTo>
                    <a:pt x="2318" y="759"/>
                  </a:lnTo>
                  <a:lnTo>
                    <a:pt x="1252" y="138"/>
                  </a:lnTo>
                  <a:close/>
                  <a:moveTo>
                    <a:pt x="1252" y="0"/>
                  </a:moveTo>
                  <a:lnTo>
                    <a:pt x="1268" y="2"/>
                  </a:lnTo>
                  <a:lnTo>
                    <a:pt x="1285" y="9"/>
                  </a:lnTo>
                  <a:lnTo>
                    <a:pt x="2473" y="701"/>
                  </a:lnTo>
                  <a:lnTo>
                    <a:pt x="2474" y="702"/>
                  </a:lnTo>
                  <a:lnTo>
                    <a:pt x="2475" y="702"/>
                  </a:lnTo>
                  <a:lnTo>
                    <a:pt x="2480" y="705"/>
                  </a:lnTo>
                  <a:lnTo>
                    <a:pt x="2483" y="708"/>
                  </a:lnTo>
                  <a:lnTo>
                    <a:pt x="2488" y="714"/>
                  </a:lnTo>
                  <a:lnTo>
                    <a:pt x="2493" y="719"/>
                  </a:lnTo>
                  <a:lnTo>
                    <a:pt x="2494" y="720"/>
                  </a:lnTo>
                  <a:lnTo>
                    <a:pt x="2495" y="721"/>
                  </a:lnTo>
                  <a:lnTo>
                    <a:pt x="2496" y="725"/>
                  </a:lnTo>
                  <a:lnTo>
                    <a:pt x="2497" y="727"/>
                  </a:lnTo>
                  <a:lnTo>
                    <a:pt x="2500" y="735"/>
                  </a:lnTo>
                  <a:lnTo>
                    <a:pt x="2503" y="741"/>
                  </a:lnTo>
                  <a:lnTo>
                    <a:pt x="2504" y="745"/>
                  </a:lnTo>
                  <a:lnTo>
                    <a:pt x="2504" y="751"/>
                  </a:lnTo>
                  <a:lnTo>
                    <a:pt x="2505" y="758"/>
                  </a:lnTo>
                  <a:lnTo>
                    <a:pt x="2504" y="764"/>
                  </a:lnTo>
                  <a:lnTo>
                    <a:pt x="2503" y="770"/>
                  </a:lnTo>
                  <a:lnTo>
                    <a:pt x="2501" y="775"/>
                  </a:lnTo>
                  <a:lnTo>
                    <a:pt x="2500" y="778"/>
                  </a:lnTo>
                  <a:lnTo>
                    <a:pt x="2500" y="782"/>
                  </a:lnTo>
                  <a:lnTo>
                    <a:pt x="1311" y="3556"/>
                  </a:lnTo>
                  <a:lnTo>
                    <a:pt x="1301" y="3573"/>
                  </a:lnTo>
                  <a:lnTo>
                    <a:pt x="1288" y="3585"/>
                  </a:lnTo>
                  <a:lnTo>
                    <a:pt x="1270" y="3592"/>
                  </a:lnTo>
                  <a:lnTo>
                    <a:pt x="1252" y="3595"/>
                  </a:lnTo>
                  <a:lnTo>
                    <a:pt x="1233" y="3592"/>
                  </a:lnTo>
                  <a:lnTo>
                    <a:pt x="1217" y="3585"/>
                  </a:lnTo>
                  <a:lnTo>
                    <a:pt x="1203" y="3573"/>
                  </a:lnTo>
                  <a:lnTo>
                    <a:pt x="1193" y="3556"/>
                  </a:lnTo>
                  <a:lnTo>
                    <a:pt x="4" y="782"/>
                  </a:lnTo>
                  <a:lnTo>
                    <a:pt x="3" y="778"/>
                  </a:lnTo>
                  <a:lnTo>
                    <a:pt x="2" y="775"/>
                  </a:lnTo>
                  <a:lnTo>
                    <a:pt x="1" y="770"/>
                  </a:lnTo>
                  <a:lnTo>
                    <a:pt x="0" y="764"/>
                  </a:lnTo>
                  <a:lnTo>
                    <a:pt x="0" y="758"/>
                  </a:lnTo>
                  <a:lnTo>
                    <a:pt x="0" y="758"/>
                  </a:lnTo>
                  <a:lnTo>
                    <a:pt x="0" y="751"/>
                  </a:lnTo>
                  <a:lnTo>
                    <a:pt x="0" y="745"/>
                  </a:lnTo>
                  <a:lnTo>
                    <a:pt x="1" y="741"/>
                  </a:lnTo>
                  <a:lnTo>
                    <a:pt x="3" y="733"/>
                  </a:lnTo>
                  <a:lnTo>
                    <a:pt x="7" y="727"/>
                  </a:lnTo>
                  <a:lnTo>
                    <a:pt x="8" y="725"/>
                  </a:lnTo>
                  <a:lnTo>
                    <a:pt x="9" y="721"/>
                  </a:lnTo>
                  <a:lnTo>
                    <a:pt x="10" y="720"/>
                  </a:lnTo>
                  <a:lnTo>
                    <a:pt x="11" y="719"/>
                  </a:lnTo>
                  <a:lnTo>
                    <a:pt x="15" y="714"/>
                  </a:lnTo>
                  <a:lnTo>
                    <a:pt x="21" y="708"/>
                  </a:lnTo>
                  <a:lnTo>
                    <a:pt x="25" y="705"/>
                  </a:lnTo>
                  <a:lnTo>
                    <a:pt x="28" y="702"/>
                  </a:lnTo>
                  <a:lnTo>
                    <a:pt x="30" y="702"/>
                  </a:lnTo>
                  <a:lnTo>
                    <a:pt x="31" y="701"/>
                  </a:lnTo>
                  <a:lnTo>
                    <a:pt x="1220" y="9"/>
                  </a:lnTo>
                  <a:lnTo>
                    <a:pt x="1235" y="2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71980" y="2048100"/>
              <a:ext cx="1492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Gender Equity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16036" y="1322216"/>
            <a:ext cx="1492788" cy="1370086"/>
            <a:chOff x="8516036" y="1322216"/>
            <a:chExt cx="1492788" cy="1370086"/>
          </a:xfrm>
        </p:grpSpPr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9047660" y="2089016"/>
              <a:ext cx="429541" cy="603286"/>
            </a:xfrm>
            <a:custGeom>
              <a:avLst/>
              <a:gdLst>
                <a:gd name="T0" fmla="*/ 1252 w 2505"/>
                <a:gd name="T1" fmla="*/ 3368 h 3595"/>
                <a:gd name="T2" fmla="*/ 1287 w 2505"/>
                <a:gd name="T3" fmla="*/ 1572 h 3595"/>
                <a:gd name="T4" fmla="*/ 1252 w 2505"/>
                <a:gd name="T5" fmla="*/ 1582 h 3595"/>
                <a:gd name="T6" fmla="*/ 1217 w 2505"/>
                <a:gd name="T7" fmla="*/ 1572 h 3595"/>
                <a:gd name="T8" fmla="*/ 1252 w 2505"/>
                <a:gd name="T9" fmla="*/ 138 h 3595"/>
                <a:gd name="T10" fmla="*/ 1252 w 2505"/>
                <a:gd name="T11" fmla="*/ 1442 h 3595"/>
                <a:gd name="T12" fmla="*/ 1252 w 2505"/>
                <a:gd name="T13" fmla="*/ 138 h 3595"/>
                <a:gd name="T14" fmla="*/ 1268 w 2505"/>
                <a:gd name="T15" fmla="*/ 2 h 3595"/>
                <a:gd name="T16" fmla="*/ 2473 w 2505"/>
                <a:gd name="T17" fmla="*/ 701 h 3595"/>
                <a:gd name="T18" fmla="*/ 2475 w 2505"/>
                <a:gd name="T19" fmla="*/ 702 h 3595"/>
                <a:gd name="T20" fmla="*/ 2483 w 2505"/>
                <a:gd name="T21" fmla="*/ 708 h 3595"/>
                <a:gd name="T22" fmla="*/ 2493 w 2505"/>
                <a:gd name="T23" fmla="*/ 719 h 3595"/>
                <a:gd name="T24" fmla="*/ 2495 w 2505"/>
                <a:gd name="T25" fmla="*/ 721 h 3595"/>
                <a:gd name="T26" fmla="*/ 2497 w 2505"/>
                <a:gd name="T27" fmla="*/ 727 h 3595"/>
                <a:gd name="T28" fmla="*/ 2503 w 2505"/>
                <a:gd name="T29" fmla="*/ 741 h 3595"/>
                <a:gd name="T30" fmla="*/ 2504 w 2505"/>
                <a:gd name="T31" fmla="*/ 751 h 3595"/>
                <a:gd name="T32" fmla="*/ 2504 w 2505"/>
                <a:gd name="T33" fmla="*/ 764 h 3595"/>
                <a:gd name="T34" fmla="*/ 2501 w 2505"/>
                <a:gd name="T35" fmla="*/ 775 h 3595"/>
                <a:gd name="T36" fmla="*/ 2500 w 2505"/>
                <a:gd name="T37" fmla="*/ 782 h 3595"/>
                <a:gd name="T38" fmla="*/ 1301 w 2505"/>
                <a:gd name="T39" fmla="*/ 3573 h 3595"/>
                <a:gd name="T40" fmla="*/ 1270 w 2505"/>
                <a:gd name="T41" fmla="*/ 3592 h 3595"/>
                <a:gd name="T42" fmla="*/ 1233 w 2505"/>
                <a:gd name="T43" fmla="*/ 3592 h 3595"/>
                <a:gd name="T44" fmla="*/ 1203 w 2505"/>
                <a:gd name="T45" fmla="*/ 3573 h 3595"/>
                <a:gd name="T46" fmla="*/ 4 w 2505"/>
                <a:gd name="T47" fmla="*/ 782 h 3595"/>
                <a:gd name="T48" fmla="*/ 2 w 2505"/>
                <a:gd name="T49" fmla="*/ 775 h 3595"/>
                <a:gd name="T50" fmla="*/ 0 w 2505"/>
                <a:gd name="T51" fmla="*/ 764 h 3595"/>
                <a:gd name="T52" fmla="*/ 0 w 2505"/>
                <a:gd name="T53" fmla="*/ 758 h 3595"/>
                <a:gd name="T54" fmla="*/ 0 w 2505"/>
                <a:gd name="T55" fmla="*/ 745 h 3595"/>
                <a:gd name="T56" fmla="*/ 3 w 2505"/>
                <a:gd name="T57" fmla="*/ 733 h 3595"/>
                <a:gd name="T58" fmla="*/ 8 w 2505"/>
                <a:gd name="T59" fmla="*/ 725 h 3595"/>
                <a:gd name="T60" fmla="*/ 10 w 2505"/>
                <a:gd name="T61" fmla="*/ 720 h 3595"/>
                <a:gd name="T62" fmla="*/ 15 w 2505"/>
                <a:gd name="T63" fmla="*/ 714 h 3595"/>
                <a:gd name="T64" fmla="*/ 25 w 2505"/>
                <a:gd name="T65" fmla="*/ 705 h 3595"/>
                <a:gd name="T66" fmla="*/ 30 w 2505"/>
                <a:gd name="T67" fmla="*/ 702 h 3595"/>
                <a:gd name="T68" fmla="*/ 1220 w 2505"/>
                <a:gd name="T69" fmla="*/ 9 h 3595"/>
                <a:gd name="T70" fmla="*/ 1252 w 2505"/>
                <a:gd name="T71" fmla="*/ 0 h 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5" h="3595">
                  <a:moveTo>
                    <a:pt x="205" y="923"/>
                  </a:moveTo>
                  <a:lnTo>
                    <a:pt x="1252" y="3368"/>
                  </a:lnTo>
                  <a:lnTo>
                    <a:pt x="2300" y="923"/>
                  </a:lnTo>
                  <a:lnTo>
                    <a:pt x="1287" y="1572"/>
                  </a:lnTo>
                  <a:lnTo>
                    <a:pt x="1269" y="1580"/>
                  </a:lnTo>
                  <a:lnTo>
                    <a:pt x="1252" y="1582"/>
                  </a:lnTo>
                  <a:lnTo>
                    <a:pt x="1234" y="1580"/>
                  </a:lnTo>
                  <a:lnTo>
                    <a:pt x="1217" y="1572"/>
                  </a:lnTo>
                  <a:lnTo>
                    <a:pt x="205" y="923"/>
                  </a:lnTo>
                  <a:close/>
                  <a:moveTo>
                    <a:pt x="1252" y="138"/>
                  </a:moveTo>
                  <a:lnTo>
                    <a:pt x="186" y="759"/>
                  </a:lnTo>
                  <a:lnTo>
                    <a:pt x="1252" y="1442"/>
                  </a:lnTo>
                  <a:lnTo>
                    <a:pt x="2318" y="759"/>
                  </a:lnTo>
                  <a:lnTo>
                    <a:pt x="1252" y="138"/>
                  </a:lnTo>
                  <a:close/>
                  <a:moveTo>
                    <a:pt x="1252" y="0"/>
                  </a:moveTo>
                  <a:lnTo>
                    <a:pt x="1268" y="2"/>
                  </a:lnTo>
                  <a:lnTo>
                    <a:pt x="1285" y="9"/>
                  </a:lnTo>
                  <a:lnTo>
                    <a:pt x="2473" y="701"/>
                  </a:lnTo>
                  <a:lnTo>
                    <a:pt x="2474" y="702"/>
                  </a:lnTo>
                  <a:lnTo>
                    <a:pt x="2475" y="702"/>
                  </a:lnTo>
                  <a:lnTo>
                    <a:pt x="2480" y="705"/>
                  </a:lnTo>
                  <a:lnTo>
                    <a:pt x="2483" y="708"/>
                  </a:lnTo>
                  <a:lnTo>
                    <a:pt x="2488" y="714"/>
                  </a:lnTo>
                  <a:lnTo>
                    <a:pt x="2493" y="719"/>
                  </a:lnTo>
                  <a:lnTo>
                    <a:pt x="2494" y="720"/>
                  </a:lnTo>
                  <a:lnTo>
                    <a:pt x="2495" y="721"/>
                  </a:lnTo>
                  <a:lnTo>
                    <a:pt x="2496" y="725"/>
                  </a:lnTo>
                  <a:lnTo>
                    <a:pt x="2497" y="727"/>
                  </a:lnTo>
                  <a:lnTo>
                    <a:pt x="2500" y="735"/>
                  </a:lnTo>
                  <a:lnTo>
                    <a:pt x="2503" y="741"/>
                  </a:lnTo>
                  <a:lnTo>
                    <a:pt x="2504" y="745"/>
                  </a:lnTo>
                  <a:lnTo>
                    <a:pt x="2504" y="751"/>
                  </a:lnTo>
                  <a:lnTo>
                    <a:pt x="2505" y="758"/>
                  </a:lnTo>
                  <a:lnTo>
                    <a:pt x="2504" y="764"/>
                  </a:lnTo>
                  <a:lnTo>
                    <a:pt x="2503" y="770"/>
                  </a:lnTo>
                  <a:lnTo>
                    <a:pt x="2501" y="775"/>
                  </a:lnTo>
                  <a:lnTo>
                    <a:pt x="2500" y="778"/>
                  </a:lnTo>
                  <a:lnTo>
                    <a:pt x="2500" y="782"/>
                  </a:lnTo>
                  <a:lnTo>
                    <a:pt x="1311" y="3556"/>
                  </a:lnTo>
                  <a:lnTo>
                    <a:pt x="1301" y="3573"/>
                  </a:lnTo>
                  <a:lnTo>
                    <a:pt x="1288" y="3585"/>
                  </a:lnTo>
                  <a:lnTo>
                    <a:pt x="1270" y="3592"/>
                  </a:lnTo>
                  <a:lnTo>
                    <a:pt x="1252" y="3595"/>
                  </a:lnTo>
                  <a:lnTo>
                    <a:pt x="1233" y="3592"/>
                  </a:lnTo>
                  <a:lnTo>
                    <a:pt x="1217" y="3585"/>
                  </a:lnTo>
                  <a:lnTo>
                    <a:pt x="1203" y="3573"/>
                  </a:lnTo>
                  <a:lnTo>
                    <a:pt x="1193" y="3556"/>
                  </a:lnTo>
                  <a:lnTo>
                    <a:pt x="4" y="782"/>
                  </a:lnTo>
                  <a:lnTo>
                    <a:pt x="3" y="778"/>
                  </a:lnTo>
                  <a:lnTo>
                    <a:pt x="2" y="775"/>
                  </a:lnTo>
                  <a:lnTo>
                    <a:pt x="1" y="770"/>
                  </a:lnTo>
                  <a:lnTo>
                    <a:pt x="0" y="764"/>
                  </a:lnTo>
                  <a:lnTo>
                    <a:pt x="0" y="758"/>
                  </a:lnTo>
                  <a:lnTo>
                    <a:pt x="0" y="758"/>
                  </a:lnTo>
                  <a:lnTo>
                    <a:pt x="0" y="751"/>
                  </a:lnTo>
                  <a:lnTo>
                    <a:pt x="0" y="745"/>
                  </a:lnTo>
                  <a:lnTo>
                    <a:pt x="1" y="741"/>
                  </a:lnTo>
                  <a:lnTo>
                    <a:pt x="3" y="733"/>
                  </a:lnTo>
                  <a:lnTo>
                    <a:pt x="7" y="727"/>
                  </a:lnTo>
                  <a:lnTo>
                    <a:pt x="8" y="725"/>
                  </a:lnTo>
                  <a:lnTo>
                    <a:pt x="9" y="721"/>
                  </a:lnTo>
                  <a:lnTo>
                    <a:pt x="10" y="720"/>
                  </a:lnTo>
                  <a:lnTo>
                    <a:pt x="11" y="719"/>
                  </a:lnTo>
                  <a:lnTo>
                    <a:pt x="15" y="714"/>
                  </a:lnTo>
                  <a:lnTo>
                    <a:pt x="21" y="708"/>
                  </a:lnTo>
                  <a:lnTo>
                    <a:pt x="25" y="705"/>
                  </a:lnTo>
                  <a:lnTo>
                    <a:pt x="28" y="702"/>
                  </a:lnTo>
                  <a:lnTo>
                    <a:pt x="30" y="702"/>
                  </a:lnTo>
                  <a:lnTo>
                    <a:pt x="31" y="701"/>
                  </a:lnTo>
                  <a:lnTo>
                    <a:pt x="1220" y="9"/>
                  </a:lnTo>
                  <a:lnTo>
                    <a:pt x="1235" y="2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516036" y="1322216"/>
              <a:ext cx="1492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Elder Education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842162" y="931381"/>
            <a:ext cx="1492788" cy="1367589"/>
            <a:chOff x="9842162" y="931381"/>
            <a:chExt cx="1492788" cy="1367589"/>
          </a:xfrm>
        </p:grpSpPr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10373786" y="1695684"/>
              <a:ext cx="429541" cy="603286"/>
            </a:xfrm>
            <a:custGeom>
              <a:avLst/>
              <a:gdLst>
                <a:gd name="T0" fmla="*/ 1252 w 2505"/>
                <a:gd name="T1" fmla="*/ 3368 h 3595"/>
                <a:gd name="T2" fmla="*/ 1287 w 2505"/>
                <a:gd name="T3" fmla="*/ 1572 h 3595"/>
                <a:gd name="T4" fmla="*/ 1252 w 2505"/>
                <a:gd name="T5" fmla="*/ 1582 h 3595"/>
                <a:gd name="T6" fmla="*/ 1217 w 2505"/>
                <a:gd name="T7" fmla="*/ 1572 h 3595"/>
                <a:gd name="T8" fmla="*/ 1252 w 2505"/>
                <a:gd name="T9" fmla="*/ 138 h 3595"/>
                <a:gd name="T10" fmla="*/ 1252 w 2505"/>
                <a:gd name="T11" fmla="*/ 1442 h 3595"/>
                <a:gd name="T12" fmla="*/ 1252 w 2505"/>
                <a:gd name="T13" fmla="*/ 138 h 3595"/>
                <a:gd name="T14" fmla="*/ 1268 w 2505"/>
                <a:gd name="T15" fmla="*/ 2 h 3595"/>
                <a:gd name="T16" fmla="*/ 2473 w 2505"/>
                <a:gd name="T17" fmla="*/ 701 h 3595"/>
                <a:gd name="T18" fmla="*/ 2475 w 2505"/>
                <a:gd name="T19" fmla="*/ 702 h 3595"/>
                <a:gd name="T20" fmla="*/ 2483 w 2505"/>
                <a:gd name="T21" fmla="*/ 708 h 3595"/>
                <a:gd name="T22" fmla="*/ 2493 w 2505"/>
                <a:gd name="T23" fmla="*/ 719 h 3595"/>
                <a:gd name="T24" fmla="*/ 2495 w 2505"/>
                <a:gd name="T25" fmla="*/ 721 h 3595"/>
                <a:gd name="T26" fmla="*/ 2497 w 2505"/>
                <a:gd name="T27" fmla="*/ 727 h 3595"/>
                <a:gd name="T28" fmla="*/ 2503 w 2505"/>
                <a:gd name="T29" fmla="*/ 741 h 3595"/>
                <a:gd name="T30" fmla="*/ 2504 w 2505"/>
                <a:gd name="T31" fmla="*/ 751 h 3595"/>
                <a:gd name="T32" fmla="*/ 2504 w 2505"/>
                <a:gd name="T33" fmla="*/ 764 h 3595"/>
                <a:gd name="T34" fmla="*/ 2501 w 2505"/>
                <a:gd name="T35" fmla="*/ 775 h 3595"/>
                <a:gd name="T36" fmla="*/ 2500 w 2505"/>
                <a:gd name="T37" fmla="*/ 782 h 3595"/>
                <a:gd name="T38" fmla="*/ 1301 w 2505"/>
                <a:gd name="T39" fmla="*/ 3573 h 3595"/>
                <a:gd name="T40" fmla="*/ 1270 w 2505"/>
                <a:gd name="T41" fmla="*/ 3592 h 3595"/>
                <a:gd name="T42" fmla="*/ 1233 w 2505"/>
                <a:gd name="T43" fmla="*/ 3592 h 3595"/>
                <a:gd name="T44" fmla="*/ 1203 w 2505"/>
                <a:gd name="T45" fmla="*/ 3573 h 3595"/>
                <a:gd name="T46" fmla="*/ 4 w 2505"/>
                <a:gd name="T47" fmla="*/ 782 h 3595"/>
                <a:gd name="T48" fmla="*/ 2 w 2505"/>
                <a:gd name="T49" fmla="*/ 775 h 3595"/>
                <a:gd name="T50" fmla="*/ 0 w 2505"/>
                <a:gd name="T51" fmla="*/ 764 h 3595"/>
                <a:gd name="T52" fmla="*/ 0 w 2505"/>
                <a:gd name="T53" fmla="*/ 758 h 3595"/>
                <a:gd name="T54" fmla="*/ 0 w 2505"/>
                <a:gd name="T55" fmla="*/ 745 h 3595"/>
                <a:gd name="T56" fmla="*/ 3 w 2505"/>
                <a:gd name="T57" fmla="*/ 733 h 3595"/>
                <a:gd name="T58" fmla="*/ 8 w 2505"/>
                <a:gd name="T59" fmla="*/ 725 h 3595"/>
                <a:gd name="T60" fmla="*/ 10 w 2505"/>
                <a:gd name="T61" fmla="*/ 720 h 3595"/>
                <a:gd name="T62" fmla="*/ 15 w 2505"/>
                <a:gd name="T63" fmla="*/ 714 h 3595"/>
                <a:gd name="T64" fmla="*/ 25 w 2505"/>
                <a:gd name="T65" fmla="*/ 705 h 3595"/>
                <a:gd name="T66" fmla="*/ 30 w 2505"/>
                <a:gd name="T67" fmla="*/ 702 h 3595"/>
                <a:gd name="T68" fmla="*/ 1220 w 2505"/>
                <a:gd name="T69" fmla="*/ 9 h 3595"/>
                <a:gd name="T70" fmla="*/ 1252 w 2505"/>
                <a:gd name="T71" fmla="*/ 0 h 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5" h="3595">
                  <a:moveTo>
                    <a:pt x="205" y="923"/>
                  </a:moveTo>
                  <a:lnTo>
                    <a:pt x="1252" y="3368"/>
                  </a:lnTo>
                  <a:lnTo>
                    <a:pt x="2300" y="923"/>
                  </a:lnTo>
                  <a:lnTo>
                    <a:pt x="1287" y="1572"/>
                  </a:lnTo>
                  <a:lnTo>
                    <a:pt x="1269" y="1580"/>
                  </a:lnTo>
                  <a:lnTo>
                    <a:pt x="1252" y="1582"/>
                  </a:lnTo>
                  <a:lnTo>
                    <a:pt x="1234" y="1580"/>
                  </a:lnTo>
                  <a:lnTo>
                    <a:pt x="1217" y="1572"/>
                  </a:lnTo>
                  <a:lnTo>
                    <a:pt x="205" y="923"/>
                  </a:lnTo>
                  <a:close/>
                  <a:moveTo>
                    <a:pt x="1252" y="138"/>
                  </a:moveTo>
                  <a:lnTo>
                    <a:pt x="186" y="759"/>
                  </a:lnTo>
                  <a:lnTo>
                    <a:pt x="1252" y="1442"/>
                  </a:lnTo>
                  <a:lnTo>
                    <a:pt x="2318" y="759"/>
                  </a:lnTo>
                  <a:lnTo>
                    <a:pt x="1252" y="138"/>
                  </a:lnTo>
                  <a:close/>
                  <a:moveTo>
                    <a:pt x="1252" y="0"/>
                  </a:moveTo>
                  <a:lnTo>
                    <a:pt x="1268" y="2"/>
                  </a:lnTo>
                  <a:lnTo>
                    <a:pt x="1285" y="9"/>
                  </a:lnTo>
                  <a:lnTo>
                    <a:pt x="2473" y="701"/>
                  </a:lnTo>
                  <a:lnTo>
                    <a:pt x="2474" y="702"/>
                  </a:lnTo>
                  <a:lnTo>
                    <a:pt x="2475" y="702"/>
                  </a:lnTo>
                  <a:lnTo>
                    <a:pt x="2480" y="705"/>
                  </a:lnTo>
                  <a:lnTo>
                    <a:pt x="2483" y="708"/>
                  </a:lnTo>
                  <a:lnTo>
                    <a:pt x="2488" y="714"/>
                  </a:lnTo>
                  <a:lnTo>
                    <a:pt x="2493" y="719"/>
                  </a:lnTo>
                  <a:lnTo>
                    <a:pt x="2494" y="720"/>
                  </a:lnTo>
                  <a:lnTo>
                    <a:pt x="2495" y="721"/>
                  </a:lnTo>
                  <a:lnTo>
                    <a:pt x="2496" y="725"/>
                  </a:lnTo>
                  <a:lnTo>
                    <a:pt x="2497" y="727"/>
                  </a:lnTo>
                  <a:lnTo>
                    <a:pt x="2500" y="735"/>
                  </a:lnTo>
                  <a:lnTo>
                    <a:pt x="2503" y="741"/>
                  </a:lnTo>
                  <a:lnTo>
                    <a:pt x="2504" y="745"/>
                  </a:lnTo>
                  <a:lnTo>
                    <a:pt x="2504" y="751"/>
                  </a:lnTo>
                  <a:lnTo>
                    <a:pt x="2505" y="758"/>
                  </a:lnTo>
                  <a:lnTo>
                    <a:pt x="2504" y="764"/>
                  </a:lnTo>
                  <a:lnTo>
                    <a:pt x="2503" y="770"/>
                  </a:lnTo>
                  <a:lnTo>
                    <a:pt x="2501" y="775"/>
                  </a:lnTo>
                  <a:lnTo>
                    <a:pt x="2500" y="778"/>
                  </a:lnTo>
                  <a:lnTo>
                    <a:pt x="2500" y="782"/>
                  </a:lnTo>
                  <a:lnTo>
                    <a:pt x="1311" y="3556"/>
                  </a:lnTo>
                  <a:lnTo>
                    <a:pt x="1301" y="3573"/>
                  </a:lnTo>
                  <a:lnTo>
                    <a:pt x="1288" y="3585"/>
                  </a:lnTo>
                  <a:lnTo>
                    <a:pt x="1270" y="3592"/>
                  </a:lnTo>
                  <a:lnTo>
                    <a:pt x="1252" y="3595"/>
                  </a:lnTo>
                  <a:lnTo>
                    <a:pt x="1233" y="3592"/>
                  </a:lnTo>
                  <a:lnTo>
                    <a:pt x="1217" y="3585"/>
                  </a:lnTo>
                  <a:lnTo>
                    <a:pt x="1203" y="3573"/>
                  </a:lnTo>
                  <a:lnTo>
                    <a:pt x="1193" y="3556"/>
                  </a:lnTo>
                  <a:lnTo>
                    <a:pt x="4" y="782"/>
                  </a:lnTo>
                  <a:lnTo>
                    <a:pt x="3" y="778"/>
                  </a:lnTo>
                  <a:lnTo>
                    <a:pt x="2" y="775"/>
                  </a:lnTo>
                  <a:lnTo>
                    <a:pt x="1" y="770"/>
                  </a:lnTo>
                  <a:lnTo>
                    <a:pt x="0" y="764"/>
                  </a:lnTo>
                  <a:lnTo>
                    <a:pt x="0" y="758"/>
                  </a:lnTo>
                  <a:lnTo>
                    <a:pt x="0" y="758"/>
                  </a:lnTo>
                  <a:lnTo>
                    <a:pt x="0" y="751"/>
                  </a:lnTo>
                  <a:lnTo>
                    <a:pt x="0" y="745"/>
                  </a:lnTo>
                  <a:lnTo>
                    <a:pt x="1" y="741"/>
                  </a:lnTo>
                  <a:lnTo>
                    <a:pt x="3" y="733"/>
                  </a:lnTo>
                  <a:lnTo>
                    <a:pt x="7" y="727"/>
                  </a:lnTo>
                  <a:lnTo>
                    <a:pt x="8" y="725"/>
                  </a:lnTo>
                  <a:lnTo>
                    <a:pt x="9" y="721"/>
                  </a:lnTo>
                  <a:lnTo>
                    <a:pt x="10" y="720"/>
                  </a:lnTo>
                  <a:lnTo>
                    <a:pt x="11" y="719"/>
                  </a:lnTo>
                  <a:lnTo>
                    <a:pt x="15" y="714"/>
                  </a:lnTo>
                  <a:lnTo>
                    <a:pt x="21" y="708"/>
                  </a:lnTo>
                  <a:lnTo>
                    <a:pt x="25" y="705"/>
                  </a:lnTo>
                  <a:lnTo>
                    <a:pt x="28" y="702"/>
                  </a:lnTo>
                  <a:lnTo>
                    <a:pt x="30" y="702"/>
                  </a:lnTo>
                  <a:lnTo>
                    <a:pt x="31" y="701"/>
                  </a:lnTo>
                  <a:lnTo>
                    <a:pt x="1220" y="9"/>
                  </a:lnTo>
                  <a:lnTo>
                    <a:pt x="1235" y="2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42162" y="931381"/>
              <a:ext cx="1492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Higher Education</a:t>
              </a:r>
            </a:p>
          </p:txBody>
        </p:sp>
      </p:grpSp>
      <p:sp>
        <p:nvSpPr>
          <p:cNvPr id="28" name="Right Triangle 27"/>
          <p:cNvSpPr/>
          <p:nvPr/>
        </p:nvSpPr>
        <p:spPr>
          <a:xfrm flipH="1">
            <a:off x="8754742" y="6097775"/>
            <a:ext cx="3437258" cy="76022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208444" y="5366255"/>
            <a:ext cx="3370182" cy="731520"/>
            <a:chOff x="4208444" y="5366255"/>
            <a:chExt cx="3370182" cy="731520"/>
          </a:xfrm>
        </p:grpSpPr>
        <p:sp>
          <p:nvSpPr>
            <p:cNvPr id="24" name="Rectangle 23"/>
            <p:cNvSpPr/>
            <p:nvPr/>
          </p:nvSpPr>
          <p:spPr>
            <a:xfrm>
              <a:off x="5008024" y="5408849"/>
              <a:ext cx="25706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Of Education - Unchanged</a:t>
              </a:r>
            </a:p>
          </p:txBody>
        </p:sp>
        <p:grpSp>
          <p:nvGrpSpPr>
            <p:cNvPr id="27" name="Group 36"/>
            <p:cNvGrpSpPr/>
            <p:nvPr/>
          </p:nvGrpSpPr>
          <p:grpSpPr>
            <a:xfrm>
              <a:off x="4208444" y="5366255"/>
              <a:ext cx="731520" cy="731520"/>
              <a:chOff x="4208444" y="5366255"/>
              <a:chExt cx="731520" cy="73152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4208444" y="5366255"/>
                <a:ext cx="731520" cy="7315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9"/>
              <p:cNvGrpSpPr>
                <a:grpSpLocks noChangeAspect="1"/>
              </p:cNvGrpSpPr>
              <p:nvPr/>
            </p:nvGrpSpPr>
            <p:grpSpPr bwMode="auto">
              <a:xfrm>
                <a:off x="4387147" y="5526095"/>
                <a:ext cx="374114" cy="411840"/>
                <a:chOff x="174" y="440"/>
                <a:chExt cx="714" cy="786"/>
              </a:xfrm>
              <a:solidFill>
                <a:schemeClr val="bg1"/>
              </a:solidFill>
            </p:grpSpPr>
            <p:sp>
              <p:nvSpPr>
                <p:cNvPr id="33" name="Freeform 11"/>
                <p:cNvSpPr>
                  <a:spLocks/>
                </p:cNvSpPr>
                <p:nvPr/>
              </p:nvSpPr>
              <p:spPr bwMode="auto">
                <a:xfrm>
                  <a:off x="257" y="440"/>
                  <a:ext cx="169" cy="169"/>
                </a:xfrm>
                <a:custGeom>
                  <a:avLst/>
                  <a:gdLst>
                    <a:gd name="T0" fmla="*/ 423 w 847"/>
                    <a:gd name="T1" fmla="*/ 0 h 845"/>
                    <a:gd name="T2" fmla="*/ 423 w 847"/>
                    <a:gd name="T3" fmla="*/ 0 h 845"/>
                    <a:gd name="T4" fmla="*/ 476 w 847"/>
                    <a:gd name="T5" fmla="*/ 3 h 845"/>
                    <a:gd name="T6" fmla="*/ 527 w 847"/>
                    <a:gd name="T7" fmla="*/ 13 h 845"/>
                    <a:gd name="T8" fmla="*/ 577 w 847"/>
                    <a:gd name="T9" fmla="*/ 29 h 845"/>
                    <a:gd name="T10" fmla="*/ 623 w 847"/>
                    <a:gd name="T11" fmla="*/ 49 h 845"/>
                    <a:gd name="T12" fmla="*/ 665 w 847"/>
                    <a:gd name="T13" fmla="*/ 76 h 845"/>
                    <a:gd name="T14" fmla="*/ 705 w 847"/>
                    <a:gd name="T15" fmla="*/ 106 h 845"/>
                    <a:gd name="T16" fmla="*/ 740 w 847"/>
                    <a:gd name="T17" fmla="*/ 142 h 845"/>
                    <a:gd name="T18" fmla="*/ 770 w 847"/>
                    <a:gd name="T19" fmla="*/ 181 h 845"/>
                    <a:gd name="T20" fmla="*/ 797 w 847"/>
                    <a:gd name="T21" fmla="*/ 223 h 845"/>
                    <a:gd name="T22" fmla="*/ 819 w 847"/>
                    <a:gd name="T23" fmla="*/ 269 h 845"/>
                    <a:gd name="T24" fmla="*/ 833 w 847"/>
                    <a:gd name="T25" fmla="*/ 319 h 845"/>
                    <a:gd name="T26" fmla="*/ 843 w 847"/>
                    <a:gd name="T27" fmla="*/ 370 h 845"/>
                    <a:gd name="T28" fmla="*/ 847 w 847"/>
                    <a:gd name="T29" fmla="*/ 423 h 845"/>
                    <a:gd name="T30" fmla="*/ 843 w 847"/>
                    <a:gd name="T31" fmla="*/ 476 h 845"/>
                    <a:gd name="T32" fmla="*/ 833 w 847"/>
                    <a:gd name="T33" fmla="*/ 527 h 845"/>
                    <a:gd name="T34" fmla="*/ 819 w 847"/>
                    <a:gd name="T35" fmla="*/ 575 h 845"/>
                    <a:gd name="T36" fmla="*/ 797 w 847"/>
                    <a:gd name="T37" fmla="*/ 621 h 845"/>
                    <a:gd name="T38" fmla="*/ 770 w 847"/>
                    <a:gd name="T39" fmla="*/ 665 h 845"/>
                    <a:gd name="T40" fmla="*/ 740 w 847"/>
                    <a:gd name="T41" fmla="*/ 703 h 845"/>
                    <a:gd name="T42" fmla="*/ 705 w 847"/>
                    <a:gd name="T43" fmla="*/ 739 h 845"/>
                    <a:gd name="T44" fmla="*/ 665 w 847"/>
                    <a:gd name="T45" fmla="*/ 770 h 845"/>
                    <a:gd name="T46" fmla="*/ 623 w 847"/>
                    <a:gd name="T47" fmla="*/ 797 h 845"/>
                    <a:gd name="T48" fmla="*/ 577 w 847"/>
                    <a:gd name="T49" fmla="*/ 817 h 845"/>
                    <a:gd name="T50" fmla="*/ 527 w 847"/>
                    <a:gd name="T51" fmla="*/ 833 h 845"/>
                    <a:gd name="T52" fmla="*/ 476 w 847"/>
                    <a:gd name="T53" fmla="*/ 843 h 845"/>
                    <a:gd name="T54" fmla="*/ 423 w 847"/>
                    <a:gd name="T55" fmla="*/ 845 h 845"/>
                    <a:gd name="T56" fmla="*/ 369 w 847"/>
                    <a:gd name="T57" fmla="*/ 843 h 845"/>
                    <a:gd name="T58" fmla="*/ 318 w 847"/>
                    <a:gd name="T59" fmla="*/ 833 h 845"/>
                    <a:gd name="T60" fmla="*/ 270 w 847"/>
                    <a:gd name="T61" fmla="*/ 817 h 845"/>
                    <a:gd name="T62" fmla="*/ 224 w 847"/>
                    <a:gd name="T63" fmla="*/ 797 h 845"/>
                    <a:gd name="T64" fmla="*/ 181 w 847"/>
                    <a:gd name="T65" fmla="*/ 770 h 845"/>
                    <a:gd name="T66" fmla="*/ 141 w 847"/>
                    <a:gd name="T67" fmla="*/ 739 h 845"/>
                    <a:gd name="T68" fmla="*/ 106 w 847"/>
                    <a:gd name="T69" fmla="*/ 703 h 845"/>
                    <a:gd name="T70" fmla="*/ 75 w 847"/>
                    <a:gd name="T71" fmla="*/ 665 h 845"/>
                    <a:gd name="T72" fmla="*/ 49 w 847"/>
                    <a:gd name="T73" fmla="*/ 621 h 845"/>
                    <a:gd name="T74" fmla="*/ 27 w 847"/>
                    <a:gd name="T75" fmla="*/ 575 h 845"/>
                    <a:gd name="T76" fmla="*/ 12 w 847"/>
                    <a:gd name="T77" fmla="*/ 527 h 845"/>
                    <a:gd name="T78" fmla="*/ 2 w 847"/>
                    <a:gd name="T79" fmla="*/ 476 h 845"/>
                    <a:gd name="T80" fmla="*/ 0 w 847"/>
                    <a:gd name="T81" fmla="*/ 423 h 845"/>
                    <a:gd name="T82" fmla="*/ 2 w 847"/>
                    <a:gd name="T83" fmla="*/ 370 h 845"/>
                    <a:gd name="T84" fmla="*/ 12 w 847"/>
                    <a:gd name="T85" fmla="*/ 319 h 845"/>
                    <a:gd name="T86" fmla="*/ 27 w 847"/>
                    <a:gd name="T87" fmla="*/ 269 h 845"/>
                    <a:gd name="T88" fmla="*/ 49 w 847"/>
                    <a:gd name="T89" fmla="*/ 223 h 845"/>
                    <a:gd name="T90" fmla="*/ 75 w 847"/>
                    <a:gd name="T91" fmla="*/ 181 h 845"/>
                    <a:gd name="T92" fmla="*/ 106 w 847"/>
                    <a:gd name="T93" fmla="*/ 142 h 845"/>
                    <a:gd name="T94" fmla="*/ 141 w 847"/>
                    <a:gd name="T95" fmla="*/ 106 h 845"/>
                    <a:gd name="T96" fmla="*/ 181 w 847"/>
                    <a:gd name="T97" fmla="*/ 76 h 845"/>
                    <a:gd name="T98" fmla="*/ 224 w 847"/>
                    <a:gd name="T99" fmla="*/ 49 h 845"/>
                    <a:gd name="T100" fmla="*/ 270 w 847"/>
                    <a:gd name="T101" fmla="*/ 29 h 845"/>
                    <a:gd name="T102" fmla="*/ 318 w 847"/>
                    <a:gd name="T103" fmla="*/ 13 h 845"/>
                    <a:gd name="T104" fmla="*/ 369 w 847"/>
                    <a:gd name="T105" fmla="*/ 3 h 845"/>
                    <a:gd name="T106" fmla="*/ 423 w 847"/>
                    <a:gd name="T107" fmla="*/ 0 h 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47" h="845">
                      <a:moveTo>
                        <a:pt x="423" y="0"/>
                      </a:moveTo>
                      <a:lnTo>
                        <a:pt x="423" y="0"/>
                      </a:lnTo>
                      <a:lnTo>
                        <a:pt x="476" y="3"/>
                      </a:lnTo>
                      <a:lnTo>
                        <a:pt x="527" y="13"/>
                      </a:lnTo>
                      <a:lnTo>
                        <a:pt x="577" y="29"/>
                      </a:lnTo>
                      <a:lnTo>
                        <a:pt x="623" y="49"/>
                      </a:lnTo>
                      <a:lnTo>
                        <a:pt x="665" y="76"/>
                      </a:lnTo>
                      <a:lnTo>
                        <a:pt x="705" y="106"/>
                      </a:lnTo>
                      <a:lnTo>
                        <a:pt x="740" y="142"/>
                      </a:lnTo>
                      <a:lnTo>
                        <a:pt x="770" y="181"/>
                      </a:lnTo>
                      <a:lnTo>
                        <a:pt x="797" y="223"/>
                      </a:lnTo>
                      <a:lnTo>
                        <a:pt x="819" y="269"/>
                      </a:lnTo>
                      <a:lnTo>
                        <a:pt x="833" y="319"/>
                      </a:lnTo>
                      <a:lnTo>
                        <a:pt x="843" y="370"/>
                      </a:lnTo>
                      <a:lnTo>
                        <a:pt x="847" y="423"/>
                      </a:lnTo>
                      <a:lnTo>
                        <a:pt x="843" y="476"/>
                      </a:lnTo>
                      <a:lnTo>
                        <a:pt x="833" y="527"/>
                      </a:lnTo>
                      <a:lnTo>
                        <a:pt x="819" y="575"/>
                      </a:lnTo>
                      <a:lnTo>
                        <a:pt x="797" y="621"/>
                      </a:lnTo>
                      <a:lnTo>
                        <a:pt x="770" y="665"/>
                      </a:lnTo>
                      <a:lnTo>
                        <a:pt x="740" y="703"/>
                      </a:lnTo>
                      <a:lnTo>
                        <a:pt x="705" y="739"/>
                      </a:lnTo>
                      <a:lnTo>
                        <a:pt x="665" y="770"/>
                      </a:lnTo>
                      <a:lnTo>
                        <a:pt x="623" y="797"/>
                      </a:lnTo>
                      <a:lnTo>
                        <a:pt x="577" y="817"/>
                      </a:lnTo>
                      <a:lnTo>
                        <a:pt x="527" y="833"/>
                      </a:lnTo>
                      <a:lnTo>
                        <a:pt x="476" y="843"/>
                      </a:lnTo>
                      <a:lnTo>
                        <a:pt x="423" y="845"/>
                      </a:lnTo>
                      <a:lnTo>
                        <a:pt x="369" y="843"/>
                      </a:lnTo>
                      <a:lnTo>
                        <a:pt x="318" y="833"/>
                      </a:lnTo>
                      <a:lnTo>
                        <a:pt x="270" y="817"/>
                      </a:lnTo>
                      <a:lnTo>
                        <a:pt x="224" y="797"/>
                      </a:lnTo>
                      <a:lnTo>
                        <a:pt x="181" y="770"/>
                      </a:lnTo>
                      <a:lnTo>
                        <a:pt x="141" y="739"/>
                      </a:lnTo>
                      <a:lnTo>
                        <a:pt x="106" y="703"/>
                      </a:lnTo>
                      <a:lnTo>
                        <a:pt x="75" y="665"/>
                      </a:lnTo>
                      <a:lnTo>
                        <a:pt x="49" y="621"/>
                      </a:lnTo>
                      <a:lnTo>
                        <a:pt x="27" y="575"/>
                      </a:lnTo>
                      <a:lnTo>
                        <a:pt x="12" y="527"/>
                      </a:lnTo>
                      <a:lnTo>
                        <a:pt x="2" y="476"/>
                      </a:lnTo>
                      <a:lnTo>
                        <a:pt x="0" y="423"/>
                      </a:lnTo>
                      <a:lnTo>
                        <a:pt x="2" y="370"/>
                      </a:lnTo>
                      <a:lnTo>
                        <a:pt x="12" y="319"/>
                      </a:lnTo>
                      <a:lnTo>
                        <a:pt x="27" y="269"/>
                      </a:lnTo>
                      <a:lnTo>
                        <a:pt x="49" y="223"/>
                      </a:lnTo>
                      <a:lnTo>
                        <a:pt x="75" y="181"/>
                      </a:lnTo>
                      <a:lnTo>
                        <a:pt x="106" y="142"/>
                      </a:lnTo>
                      <a:lnTo>
                        <a:pt x="141" y="106"/>
                      </a:lnTo>
                      <a:lnTo>
                        <a:pt x="181" y="76"/>
                      </a:lnTo>
                      <a:lnTo>
                        <a:pt x="224" y="49"/>
                      </a:lnTo>
                      <a:lnTo>
                        <a:pt x="270" y="29"/>
                      </a:lnTo>
                      <a:lnTo>
                        <a:pt x="318" y="13"/>
                      </a:lnTo>
                      <a:lnTo>
                        <a:pt x="369" y="3"/>
                      </a:lnTo>
                      <a:lnTo>
                        <a:pt x="42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12"/>
                <p:cNvSpPr>
                  <a:spLocks/>
                </p:cNvSpPr>
                <p:nvPr/>
              </p:nvSpPr>
              <p:spPr bwMode="auto">
                <a:xfrm>
                  <a:off x="537" y="440"/>
                  <a:ext cx="170" cy="170"/>
                </a:xfrm>
                <a:custGeom>
                  <a:avLst/>
                  <a:gdLst>
                    <a:gd name="T0" fmla="*/ 424 w 848"/>
                    <a:gd name="T1" fmla="*/ 0 h 846"/>
                    <a:gd name="T2" fmla="*/ 477 w 848"/>
                    <a:gd name="T3" fmla="*/ 3 h 846"/>
                    <a:gd name="T4" fmla="*/ 528 w 848"/>
                    <a:gd name="T5" fmla="*/ 13 h 846"/>
                    <a:gd name="T6" fmla="*/ 577 w 848"/>
                    <a:gd name="T7" fmla="*/ 29 h 846"/>
                    <a:gd name="T8" fmla="*/ 623 w 848"/>
                    <a:gd name="T9" fmla="*/ 49 h 846"/>
                    <a:gd name="T10" fmla="*/ 666 w 848"/>
                    <a:gd name="T11" fmla="*/ 76 h 846"/>
                    <a:gd name="T12" fmla="*/ 705 w 848"/>
                    <a:gd name="T13" fmla="*/ 107 h 846"/>
                    <a:gd name="T14" fmla="*/ 740 w 848"/>
                    <a:gd name="T15" fmla="*/ 142 h 846"/>
                    <a:gd name="T16" fmla="*/ 772 w 848"/>
                    <a:gd name="T17" fmla="*/ 181 h 846"/>
                    <a:gd name="T18" fmla="*/ 798 w 848"/>
                    <a:gd name="T19" fmla="*/ 225 h 846"/>
                    <a:gd name="T20" fmla="*/ 819 w 848"/>
                    <a:gd name="T21" fmla="*/ 271 h 846"/>
                    <a:gd name="T22" fmla="*/ 835 w 848"/>
                    <a:gd name="T23" fmla="*/ 319 h 846"/>
                    <a:gd name="T24" fmla="*/ 844 w 848"/>
                    <a:gd name="T25" fmla="*/ 370 h 846"/>
                    <a:gd name="T26" fmla="*/ 848 w 848"/>
                    <a:gd name="T27" fmla="*/ 423 h 846"/>
                    <a:gd name="T28" fmla="*/ 844 w 848"/>
                    <a:gd name="T29" fmla="*/ 476 h 846"/>
                    <a:gd name="T30" fmla="*/ 835 w 848"/>
                    <a:gd name="T31" fmla="*/ 527 h 846"/>
                    <a:gd name="T32" fmla="*/ 819 w 848"/>
                    <a:gd name="T33" fmla="*/ 575 h 846"/>
                    <a:gd name="T34" fmla="*/ 798 w 848"/>
                    <a:gd name="T35" fmla="*/ 621 h 846"/>
                    <a:gd name="T36" fmla="*/ 772 w 848"/>
                    <a:gd name="T37" fmla="*/ 665 h 846"/>
                    <a:gd name="T38" fmla="*/ 740 w 848"/>
                    <a:gd name="T39" fmla="*/ 703 h 846"/>
                    <a:gd name="T40" fmla="*/ 705 w 848"/>
                    <a:gd name="T41" fmla="*/ 739 h 846"/>
                    <a:gd name="T42" fmla="*/ 666 w 848"/>
                    <a:gd name="T43" fmla="*/ 770 h 846"/>
                    <a:gd name="T44" fmla="*/ 623 w 848"/>
                    <a:gd name="T45" fmla="*/ 797 h 846"/>
                    <a:gd name="T46" fmla="*/ 577 w 848"/>
                    <a:gd name="T47" fmla="*/ 817 h 846"/>
                    <a:gd name="T48" fmla="*/ 528 w 848"/>
                    <a:gd name="T49" fmla="*/ 833 h 846"/>
                    <a:gd name="T50" fmla="*/ 477 w 848"/>
                    <a:gd name="T51" fmla="*/ 843 h 846"/>
                    <a:gd name="T52" fmla="*/ 424 w 848"/>
                    <a:gd name="T53" fmla="*/ 846 h 846"/>
                    <a:gd name="T54" fmla="*/ 370 w 848"/>
                    <a:gd name="T55" fmla="*/ 843 h 846"/>
                    <a:gd name="T56" fmla="*/ 320 w 848"/>
                    <a:gd name="T57" fmla="*/ 833 h 846"/>
                    <a:gd name="T58" fmla="*/ 271 w 848"/>
                    <a:gd name="T59" fmla="*/ 817 h 846"/>
                    <a:gd name="T60" fmla="*/ 225 w 848"/>
                    <a:gd name="T61" fmla="*/ 797 h 846"/>
                    <a:gd name="T62" fmla="*/ 181 w 848"/>
                    <a:gd name="T63" fmla="*/ 770 h 846"/>
                    <a:gd name="T64" fmla="*/ 143 w 848"/>
                    <a:gd name="T65" fmla="*/ 739 h 846"/>
                    <a:gd name="T66" fmla="*/ 107 w 848"/>
                    <a:gd name="T67" fmla="*/ 703 h 846"/>
                    <a:gd name="T68" fmla="*/ 76 w 848"/>
                    <a:gd name="T69" fmla="*/ 665 h 846"/>
                    <a:gd name="T70" fmla="*/ 49 w 848"/>
                    <a:gd name="T71" fmla="*/ 621 h 846"/>
                    <a:gd name="T72" fmla="*/ 29 w 848"/>
                    <a:gd name="T73" fmla="*/ 575 h 846"/>
                    <a:gd name="T74" fmla="*/ 13 w 848"/>
                    <a:gd name="T75" fmla="*/ 527 h 846"/>
                    <a:gd name="T76" fmla="*/ 3 w 848"/>
                    <a:gd name="T77" fmla="*/ 476 h 846"/>
                    <a:gd name="T78" fmla="*/ 0 w 848"/>
                    <a:gd name="T79" fmla="*/ 423 h 846"/>
                    <a:gd name="T80" fmla="*/ 3 w 848"/>
                    <a:gd name="T81" fmla="*/ 370 h 846"/>
                    <a:gd name="T82" fmla="*/ 13 w 848"/>
                    <a:gd name="T83" fmla="*/ 319 h 846"/>
                    <a:gd name="T84" fmla="*/ 29 w 848"/>
                    <a:gd name="T85" fmla="*/ 271 h 846"/>
                    <a:gd name="T86" fmla="*/ 49 w 848"/>
                    <a:gd name="T87" fmla="*/ 225 h 846"/>
                    <a:gd name="T88" fmla="*/ 76 w 848"/>
                    <a:gd name="T89" fmla="*/ 181 h 846"/>
                    <a:gd name="T90" fmla="*/ 107 w 848"/>
                    <a:gd name="T91" fmla="*/ 142 h 846"/>
                    <a:gd name="T92" fmla="*/ 143 w 848"/>
                    <a:gd name="T93" fmla="*/ 107 h 846"/>
                    <a:gd name="T94" fmla="*/ 181 w 848"/>
                    <a:gd name="T95" fmla="*/ 76 h 846"/>
                    <a:gd name="T96" fmla="*/ 225 w 848"/>
                    <a:gd name="T97" fmla="*/ 49 h 846"/>
                    <a:gd name="T98" fmla="*/ 271 w 848"/>
                    <a:gd name="T99" fmla="*/ 29 h 846"/>
                    <a:gd name="T100" fmla="*/ 320 w 848"/>
                    <a:gd name="T101" fmla="*/ 13 h 846"/>
                    <a:gd name="T102" fmla="*/ 370 w 848"/>
                    <a:gd name="T103" fmla="*/ 3 h 846"/>
                    <a:gd name="T104" fmla="*/ 424 w 848"/>
                    <a:gd name="T105" fmla="*/ 0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48" h="846">
                      <a:moveTo>
                        <a:pt x="424" y="0"/>
                      </a:moveTo>
                      <a:lnTo>
                        <a:pt x="477" y="3"/>
                      </a:lnTo>
                      <a:lnTo>
                        <a:pt x="528" y="13"/>
                      </a:lnTo>
                      <a:lnTo>
                        <a:pt x="577" y="29"/>
                      </a:lnTo>
                      <a:lnTo>
                        <a:pt x="623" y="49"/>
                      </a:lnTo>
                      <a:lnTo>
                        <a:pt x="666" y="76"/>
                      </a:lnTo>
                      <a:lnTo>
                        <a:pt x="705" y="107"/>
                      </a:lnTo>
                      <a:lnTo>
                        <a:pt x="740" y="142"/>
                      </a:lnTo>
                      <a:lnTo>
                        <a:pt x="772" y="181"/>
                      </a:lnTo>
                      <a:lnTo>
                        <a:pt x="798" y="225"/>
                      </a:lnTo>
                      <a:lnTo>
                        <a:pt x="819" y="271"/>
                      </a:lnTo>
                      <a:lnTo>
                        <a:pt x="835" y="319"/>
                      </a:lnTo>
                      <a:lnTo>
                        <a:pt x="844" y="370"/>
                      </a:lnTo>
                      <a:lnTo>
                        <a:pt x="848" y="423"/>
                      </a:lnTo>
                      <a:lnTo>
                        <a:pt x="844" y="476"/>
                      </a:lnTo>
                      <a:lnTo>
                        <a:pt x="835" y="527"/>
                      </a:lnTo>
                      <a:lnTo>
                        <a:pt x="819" y="575"/>
                      </a:lnTo>
                      <a:lnTo>
                        <a:pt x="798" y="621"/>
                      </a:lnTo>
                      <a:lnTo>
                        <a:pt x="772" y="665"/>
                      </a:lnTo>
                      <a:lnTo>
                        <a:pt x="740" y="703"/>
                      </a:lnTo>
                      <a:lnTo>
                        <a:pt x="705" y="739"/>
                      </a:lnTo>
                      <a:lnTo>
                        <a:pt x="666" y="770"/>
                      </a:lnTo>
                      <a:lnTo>
                        <a:pt x="623" y="797"/>
                      </a:lnTo>
                      <a:lnTo>
                        <a:pt x="577" y="817"/>
                      </a:lnTo>
                      <a:lnTo>
                        <a:pt x="528" y="833"/>
                      </a:lnTo>
                      <a:lnTo>
                        <a:pt x="477" y="843"/>
                      </a:lnTo>
                      <a:lnTo>
                        <a:pt x="424" y="846"/>
                      </a:lnTo>
                      <a:lnTo>
                        <a:pt x="370" y="843"/>
                      </a:lnTo>
                      <a:lnTo>
                        <a:pt x="320" y="833"/>
                      </a:lnTo>
                      <a:lnTo>
                        <a:pt x="271" y="817"/>
                      </a:lnTo>
                      <a:lnTo>
                        <a:pt x="225" y="797"/>
                      </a:lnTo>
                      <a:lnTo>
                        <a:pt x="181" y="770"/>
                      </a:lnTo>
                      <a:lnTo>
                        <a:pt x="143" y="739"/>
                      </a:lnTo>
                      <a:lnTo>
                        <a:pt x="107" y="703"/>
                      </a:lnTo>
                      <a:lnTo>
                        <a:pt x="76" y="665"/>
                      </a:lnTo>
                      <a:lnTo>
                        <a:pt x="49" y="621"/>
                      </a:lnTo>
                      <a:lnTo>
                        <a:pt x="29" y="575"/>
                      </a:lnTo>
                      <a:lnTo>
                        <a:pt x="13" y="527"/>
                      </a:lnTo>
                      <a:lnTo>
                        <a:pt x="3" y="476"/>
                      </a:lnTo>
                      <a:lnTo>
                        <a:pt x="0" y="423"/>
                      </a:lnTo>
                      <a:lnTo>
                        <a:pt x="3" y="370"/>
                      </a:lnTo>
                      <a:lnTo>
                        <a:pt x="13" y="319"/>
                      </a:lnTo>
                      <a:lnTo>
                        <a:pt x="29" y="271"/>
                      </a:lnTo>
                      <a:lnTo>
                        <a:pt x="49" y="225"/>
                      </a:lnTo>
                      <a:lnTo>
                        <a:pt x="76" y="181"/>
                      </a:lnTo>
                      <a:lnTo>
                        <a:pt x="107" y="142"/>
                      </a:lnTo>
                      <a:lnTo>
                        <a:pt x="143" y="107"/>
                      </a:lnTo>
                      <a:lnTo>
                        <a:pt x="181" y="76"/>
                      </a:lnTo>
                      <a:lnTo>
                        <a:pt x="225" y="49"/>
                      </a:lnTo>
                      <a:lnTo>
                        <a:pt x="271" y="29"/>
                      </a:lnTo>
                      <a:lnTo>
                        <a:pt x="320" y="13"/>
                      </a:lnTo>
                      <a:lnTo>
                        <a:pt x="370" y="3"/>
                      </a:lnTo>
                      <a:lnTo>
                        <a:pt x="4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3"/>
                <p:cNvSpPr>
                  <a:spLocks/>
                </p:cNvSpPr>
                <p:nvPr/>
              </p:nvSpPr>
              <p:spPr bwMode="auto">
                <a:xfrm>
                  <a:off x="675" y="1120"/>
                  <a:ext cx="90" cy="106"/>
                </a:xfrm>
                <a:custGeom>
                  <a:avLst/>
                  <a:gdLst>
                    <a:gd name="T0" fmla="*/ 0 w 449"/>
                    <a:gd name="T1" fmla="*/ 0 h 529"/>
                    <a:gd name="T2" fmla="*/ 449 w 449"/>
                    <a:gd name="T3" fmla="*/ 0 h 529"/>
                    <a:gd name="T4" fmla="*/ 449 w 449"/>
                    <a:gd name="T5" fmla="*/ 305 h 529"/>
                    <a:gd name="T6" fmla="*/ 445 w 449"/>
                    <a:gd name="T7" fmla="*/ 345 h 529"/>
                    <a:gd name="T8" fmla="*/ 436 w 449"/>
                    <a:gd name="T9" fmla="*/ 383 h 529"/>
                    <a:gd name="T10" fmla="*/ 419 w 449"/>
                    <a:gd name="T11" fmla="*/ 418 h 529"/>
                    <a:gd name="T12" fmla="*/ 397 w 449"/>
                    <a:gd name="T13" fmla="*/ 449 h 529"/>
                    <a:gd name="T14" fmla="*/ 369 w 449"/>
                    <a:gd name="T15" fmla="*/ 476 h 529"/>
                    <a:gd name="T16" fmla="*/ 339 w 449"/>
                    <a:gd name="T17" fmla="*/ 499 h 529"/>
                    <a:gd name="T18" fmla="*/ 303 w 449"/>
                    <a:gd name="T19" fmla="*/ 515 h 529"/>
                    <a:gd name="T20" fmla="*/ 265 w 449"/>
                    <a:gd name="T21" fmla="*/ 525 h 529"/>
                    <a:gd name="T22" fmla="*/ 225 w 449"/>
                    <a:gd name="T23" fmla="*/ 529 h 529"/>
                    <a:gd name="T24" fmla="*/ 225 w 449"/>
                    <a:gd name="T25" fmla="*/ 529 h 529"/>
                    <a:gd name="T26" fmla="*/ 185 w 449"/>
                    <a:gd name="T27" fmla="*/ 525 h 529"/>
                    <a:gd name="T28" fmla="*/ 147 w 449"/>
                    <a:gd name="T29" fmla="*/ 515 h 529"/>
                    <a:gd name="T30" fmla="*/ 112 w 449"/>
                    <a:gd name="T31" fmla="*/ 499 h 529"/>
                    <a:gd name="T32" fmla="*/ 80 w 449"/>
                    <a:gd name="T33" fmla="*/ 477 h 529"/>
                    <a:gd name="T34" fmla="*/ 54 w 449"/>
                    <a:gd name="T35" fmla="*/ 449 h 529"/>
                    <a:gd name="T36" fmla="*/ 31 w 449"/>
                    <a:gd name="T37" fmla="*/ 418 h 529"/>
                    <a:gd name="T38" fmla="*/ 15 w 449"/>
                    <a:gd name="T39" fmla="*/ 384 h 529"/>
                    <a:gd name="T40" fmla="*/ 4 w 449"/>
                    <a:gd name="T41" fmla="*/ 345 h 529"/>
                    <a:gd name="T42" fmla="*/ 0 w 449"/>
                    <a:gd name="T43" fmla="*/ 305 h 529"/>
                    <a:gd name="T44" fmla="*/ 0 w 449"/>
                    <a:gd name="T45" fmla="*/ 0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9" h="529">
                      <a:moveTo>
                        <a:pt x="0" y="0"/>
                      </a:moveTo>
                      <a:lnTo>
                        <a:pt x="449" y="0"/>
                      </a:lnTo>
                      <a:lnTo>
                        <a:pt x="449" y="305"/>
                      </a:lnTo>
                      <a:lnTo>
                        <a:pt x="445" y="345"/>
                      </a:lnTo>
                      <a:lnTo>
                        <a:pt x="436" y="383"/>
                      </a:lnTo>
                      <a:lnTo>
                        <a:pt x="419" y="418"/>
                      </a:lnTo>
                      <a:lnTo>
                        <a:pt x="397" y="449"/>
                      </a:lnTo>
                      <a:lnTo>
                        <a:pt x="369" y="476"/>
                      </a:lnTo>
                      <a:lnTo>
                        <a:pt x="339" y="499"/>
                      </a:lnTo>
                      <a:lnTo>
                        <a:pt x="303" y="515"/>
                      </a:lnTo>
                      <a:lnTo>
                        <a:pt x="265" y="525"/>
                      </a:lnTo>
                      <a:lnTo>
                        <a:pt x="225" y="529"/>
                      </a:lnTo>
                      <a:lnTo>
                        <a:pt x="225" y="529"/>
                      </a:lnTo>
                      <a:lnTo>
                        <a:pt x="185" y="525"/>
                      </a:lnTo>
                      <a:lnTo>
                        <a:pt x="147" y="515"/>
                      </a:lnTo>
                      <a:lnTo>
                        <a:pt x="112" y="499"/>
                      </a:lnTo>
                      <a:lnTo>
                        <a:pt x="80" y="477"/>
                      </a:lnTo>
                      <a:lnTo>
                        <a:pt x="54" y="449"/>
                      </a:lnTo>
                      <a:lnTo>
                        <a:pt x="31" y="418"/>
                      </a:lnTo>
                      <a:lnTo>
                        <a:pt x="15" y="384"/>
                      </a:lnTo>
                      <a:lnTo>
                        <a:pt x="4" y="345"/>
                      </a:lnTo>
                      <a:lnTo>
                        <a:pt x="0" y="3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4"/>
                <p:cNvSpPr>
                  <a:spLocks noEditPoints="1"/>
                </p:cNvSpPr>
                <p:nvPr/>
              </p:nvSpPr>
              <p:spPr bwMode="auto">
                <a:xfrm>
                  <a:off x="174" y="605"/>
                  <a:ext cx="714" cy="621"/>
                </a:xfrm>
                <a:custGeom>
                  <a:avLst/>
                  <a:gdLst>
                    <a:gd name="T0" fmla="*/ 2967 w 3570"/>
                    <a:gd name="T1" fmla="*/ 1562 h 3106"/>
                    <a:gd name="T2" fmla="*/ 2816 w 3570"/>
                    <a:gd name="T3" fmla="*/ 1513 h 3106"/>
                    <a:gd name="T4" fmla="*/ 2732 w 3570"/>
                    <a:gd name="T5" fmla="*/ 1583 h 3106"/>
                    <a:gd name="T6" fmla="*/ 3079 w 3570"/>
                    <a:gd name="T7" fmla="*/ 1519 h 3106"/>
                    <a:gd name="T8" fmla="*/ 575 w 3570"/>
                    <a:gd name="T9" fmla="*/ 0 h 3106"/>
                    <a:gd name="T10" fmla="*/ 675 w 3570"/>
                    <a:gd name="T11" fmla="*/ 13 h 3106"/>
                    <a:gd name="T12" fmla="*/ 742 w 3570"/>
                    <a:gd name="T13" fmla="*/ 39 h 3106"/>
                    <a:gd name="T14" fmla="*/ 878 w 3570"/>
                    <a:gd name="T15" fmla="*/ 140 h 3106"/>
                    <a:gd name="T16" fmla="*/ 968 w 3570"/>
                    <a:gd name="T17" fmla="*/ 331 h 3106"/>
                    <a:gd name="T18" fmla="*/ 995 w 3570"/>
                    <a:gd name="T19" fmla="*/ 496 h 3106"/>
                    <a:gd name="T20" fmla="*/ 1067 w 3570"/>
                    <a:gd name="T21" fmla="*/ 739 h 3106"/>
                    <a:gd name="T22" fmla="*/ 1217 w 3570"/>
                    <a:gd name="T23" fmla="*/ 851 h 3106"/>
                    <a:gd name="T24" fmla="*/ 1428 w 3570"/>
                    <a:gd name="T25" fmla="*/ 849 h 3106"/>
                    <a:gd name="T26" fmla="*/ 1663 w 3570"/>
                    <a:gd name="T27" fmla="*/ 815 h 3106"/>
                    <a:gd name="T28" fmla="*/ 1905 w 3570"/>
                    <a:gd name="T29" fmla="*/ 777 h 3106"/>
                    <a:gd name="T30" fmla="*/ 2022 w 3570"/>
                    <a:gd name="T31" fmla="*/ 687 h 3106"/>
                    <a:gd name="T32" fmla="*/ 2085 w 3570"/>
                    <a:gd name="T33" fmla="*/ 474 h 3106"/>
                    <a:gd name="T34" fmla="*/ 2109 w 3570"/>
                    <a:gd name="T35" fmla="*/ 331 h 3106"/>
                    <a:gd name="T36" fmla="*/ 2199 w 3570"/>
                    <a:gd name="T37" fmla="*/ 140 h 3106"/>
                    <a:gd name="T38" fmla="*/ 2336 w 3570"/>
                    <a:gd name="T39" fmla="*/ 39 h 3106"/>
                    <a:gd name="T40" fmla="*/ 2401 w 3570"/>
                    <a:gd name="T41" fmla="*/ 13 h 3106"/>
                    <a:gd name="T42" fmla="*/ 2502 w 3570"/>
                    <a:gd name="T43" fmla="*/ 0 h 3106"/>
                    <a:gd name="T44" fmla="*/ 2595 w 3570"/>
                    <a:gd name="T45" fmla="*/ 10 h 3106"/>
                    <a:gd name="T46" fmla="*/ 2750 w 3570"/>
                    <a:gd name="T47" fmla="*/ 105 h 3106"/>
                    <a:gd name="T48" fmla="*/ 2821 w 3570"/>
                    <a:gd name="T49" fmla="*/ 259 h 3106"/>
                    <a:gd name="T50" fmla="*/ 2848 w 3570"/>
                    <a:gd name="T51" fmla="*/ 368 h 3106"/>
                    <a:gd name="T52" fmla="*/ 2903 w 3570"/>
                    <a:gd name="T53" fmla="*/ 586 h 3106"/>
                    <a:gd name="T54" fmla="*/ 2971 w 3570"/>
                    <a:gd name="T55" fmla="*/ 855 h 3106"/>
                    <a:gd name="T56" fmla="*/ 3036 w 3570"/>
                    <a:gd name="T57" fmla="*/ 1116 h 3106"/>
                    <a:gd name="T58" fmla="*/ 3084 w 3570"/>
                    <a:gd name="T59" fmla="*/ 1309 h 3106"/>
                    <a:gd name="T60" fmla="*/ 3099 w 3570"/>
                    <a:gd name="T61" fmla="*/ 1411 h 3106"/>
                    <a:gd name="T62" fmla="*/ 3230 w 3570"/>
                    <a:gd name="T63" fmla="*/ 1516 h 3106"/>
                    <a:gd name="T64" fmla="*/ 2302 w 3570"/>
                    <a:gd name="T65" fmla="*/ 2516 h 3106"/>
                    <a:gd name="T66" fmla="*/ 2659 w 3570"/>
                    <a:gd name="T67" fmla="*/ 1488 h 3106"/>
                    <a:gd name="T68" fmla="*/ 2760 w 3570"/>
                    <a:gd name="T69" fmla="*/ 1361 h 3106"/>
                    <a:gd name="T70" fmla="*/ 2690 w 3570"/>
                    <a:gd name="T71" fmla="*/ 1088 h 3106"/>
                    <a:gd name="T72" fmla="*/ 2612 w 3570"/>
                    <a:gd name="T73" fmla="*/ 833 h 3106"/>
                    <a:gd name="T74" fmla="*/ 2559 w 3570"/>
                    <a:gd name="T75" fmla="*/ 676 h 3106"/>
                    <a:gd name="T76" fmla="*/ 2508 w 3570"/>
                    <a:gd name="T77" fmla="*/ 624 h 3106"/>
                    <a:gd name="T78" fmla="*/ 2497 w 3570"/>
                    <a:gd name="T79" fmla="*/ 679 h 3106"/>
                    <a:gd name="T80" fmla="*/ 2599 w 3570"/>
                    <a:gd name="T81" fmla="*/ 964 h 3106"/>
                    <a:gd name="T82" fmla="*/ 2707 w 3570"/>
                    <a:gd name="T83" fmla="*/ 1384 h 3106"/>
                    <a:gd name="T84" fmla="*/ 2576 w 3570"/>
                    <a:gd name="T85" fmla="*/ 1534 h 3106"/>
                    <a:gd name="T86" fmla="*/ 2358 w 3570"/>
                    <a:gd name="T87" fmla="*/ 1439 h 3106"/>
                    <a:gd name="T88" fmla="*/ 2195 w 3570"/>
                    <a:gd name="T89" fmla="*/ 989 h 3106"/>
                    <a:gd name="T90" fmla="*/ 1959 w 3570"/>
                    <a:gd name="T91" fmla="*/ 1104 h 3106"/>
                    <a:gd name="T92" fmla="*/ 1667 w 3570"/>
                    <a:gd name="T93" fmla="*/ 1168 h 3106"/>
                    <a:gd name="T94" fmla="*/ 1554 w 3570"/>
                    <a:gd name="T95" fmla="*/ 1248 h 3106"/>
                    <a:gd name="T96" fmla="*/ 1250 w 3570"/>
                    <a:gd name="T97" fmla="*/ 1202 h 3106"/>
                    <a:gd name="T98" fmla="*/ 956 w 3570"/>
                    <a:gd name="T99" fmla="*/ 1085 h 3106"/>
                    <a:gd name="T100" fmla="*/ 755 w 3570"/>
                    <a:gd name="T101" fmla="*/ 1370 h 3106"/>
                    <a:gd name="T102" fmla="*/ 639 w 3570"/>
                    <a:gd name="T103" fmla="*/ 1516 h 3106"/>
                    <a:gd name="T104" fmla="*/ 558 w 3570"/>
                    <a:gd name="T105" fmla="*/ 2960 h 3106"/>
                    <a:gd name="T106" fmla="*/ 425 w 3570"/>
                    <a:gd name="T107" fmla="*/ 3092 h 3106"/>
                    <a:gd name="T108" fmla="*/ 234 w 3570"/>
                    <a:gd name="T109" fmla="*/ 3076 h 3106"/>
                    <a:gd name="T110" fmla="*/ 126 w 3570"/>
                    <a:gd name="T111" fmla="*/ 2922 h 3106"/>
                    <a:gd name="T112" fmla="*/ 41 w 3570"/>
                    <a:gd name="T113" fmla="*/ 1376 h 3106"/>
                    <a:gd name="T114" fmla="*/ 6 w 3570"/>
                    <a:gd name="T115" fmla="*/ 1168 h 3106"/>
                    <a:gd name="T116" fmla="*/ 279 w 3570"/>
                    <a:gd name="T117" fmla="*/ 115 h 3106"/>
                    <a:gd name="T118" fmla="*/ 446 w 3570"/>
                    <a:gd name="T119" fmla="*/ 18 h 3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570" h="3106">
                      <a:moveTo>
                        <a:pt x="3057" y="1513"/>
                      </a:moveTo>
                      <a:lnTo>
                        <a:pt x="3038" y="1529"/>
                      </a:lnTo>
                      <a:lnTo>
                        <a:pt x="3017" y="1544"/>
                      </a:lnTo>
                      <a:lnTo>
                        <a:pt x="2993" y="1555"/>
                      </a:lnTo>
                      <a:lnTo>
                        <a:pt x="2967" y="1562"/>
                      </a:lnTo>
                      <a:lnTo>
                        <a:pt x="2936" y="1566"/>
                      </a:lnTo>
                      <a:lnTo>
                        <a:pt x="2902" y="1562"/>
                      </a:lnTo>
                      <a:lnTo>
                        <a:pt x="2869" y="1551"/>
                      </a:lnTo>
                      <a:lnTo>
                        <a:pt x="2840" y="1534"/>
                      </a:lnTo>
                      <a:lnTo>
                        <a:pt x="2816" y="1513"/>
                      </a:lnTo>
                      <a:lnTo>
                        <a:pt x="2793" y="1519"/>
                      </a:lnTo>
                      <a:lnTo>
                        <a:pt x="2773" y="1529"/>
                      </a:lnTo>
                      <a:lnTo>
                        <a:pt x="2756" y="1544"/>
                      </a:lnTo>
                      <a:lnTo>
                        <a:pt x="2742" y="1562"/>
                      </a:lnTo>
                      <a:lnTo>
                        <a:pt x="2732" y="1583"/>
                      </a:lnTo>
                      <a:lnTo>
                        <a:pt x="3139" y="1583"/>
                      </a:lnTo>
                      <a:lnTo>
                        <a:pt x="3130" y="1562"/>
                      </a:lnTo>
                      <a:lnTo>
                        <a:pt x="3116" y="1544"/>
                      </a:lnTo>
                      <a:lnTo>
                        <a:pt x="3098" y="1529"/>
                      </a:lnTo>
                      <a:lnTo>
                        <a:pt x="3079" y="1519"/>
                      </a:lnTo>
                      <a:lnTo>
                        <a:pt x="3057" y="1513"/>
                      </a:lnTo>
                      <a:close/>
                      <a:moveTo>
                        <a:pt x="559" y="0"/>
                      </a:moveTo>
                      <a:lnTo>
                        <a:pt x="560" y="0"/>
                      </a:lnTo>
                      <a:lnTo>
                        <a:pt x="564" y="0"/>
                      </a:lnTo>
                      <a:lnTo>
                        <a:pt x="575" y="0"/>
                      </a:lnTo>
                      <a:lnTo>
                        <a:pt x="592" y="1"/>
                      </a:lnTo>
                      <a:lnTo>
                        <a:pt x="611" y="2"/>
                      </a:lnTo>
                      <a:lnTo>
                        <a:pt x="634" y="5"/>
                      </a:lnTo>
                      <a:lnTo>
                        <a:pt x="656" y="8"/>
                      </a:lnTo>
                      <a:lnTo>
                        <a:pt x="675" y="13"/>
                      </a:lnTo>
                      <a:lnTo>
                        <a:pt x="695" y="18"/>
                      </a:lnTo>
                      <a:lnTo>
                        <a:pt x="710" y="24"/>
                      </a:lnTo>
                      <a:lnTo>
                        <a:pt x="724" y="30"/>
                      </a:lnTo>
                      <a:lnTo>
                        <a:pt x="735" y="35"/>
                      </a:lnTo>
                      <a:lnTo>
                        <a:pt x="742" y="39"/>
                      </a:lnTo>
                      <a:lnTo>
                        <a:pt x="744" y="40"/>
                      </a:lnTo>
                      <a:lnTo>
                        <a:pt x="779" y="59"/>
                      </a:lnTo>
                      <a:lnTo>
                        <a:pt x="815" y="82"/>
                      </a:lnTo>
                      <a:lnTo>
                        <a:pt x="847" y="110"/>
                      </a:lnTo>
                      <a:lnTo>
                        <a:pt x="878" y="140"/>
                      </a:lnTo>
                      <a:lnTo>
                        <a:pt x="905" y="173"/>
                      </a:lnTo>
                      <a:lnTo>
                        <a:pt x="928" y="209"/>
                      </a:lnTo>
                      <a:lnTo>
                        <a:pt x="947" y="248"/>
                      </a:lnTo>
                      <a:lnTo>
                        <a:pt x="961" y="289"/>
                      </a:lnTo>
                      <a:lnTo>
                        <a:pt x="968" y="331"/>
                      </a:lnTo>
                      <a:lnTo>
                        <a:pt x="970" y="337"/>
                      </a:lnTo>
                      <a:lnTo>
                        <a:pt x="972" y="345"/>
                      </a:lnTo>
                      <a:lnTo>
                        <a:pt x="973" y="351"/>
                      </a:lnTo>
                      <a:lnTo>
                        <a:pt x="984" y="427"/>
                      </a:lnTo>
                      <a:lnTo>
                        <a:pt x="995" y="496"/>
                      </a:lnTo>
                      <a:lnTo>
                        <a:pt x="1006" y="557"/>
                      </a:lnTo>
                      <a:lnTo>
                        <a:pt x="1018" y="613"/>
                      </a:lnTo>
                      <a:lnTo>
                        <a:pt x="1033" y="661"/>
                      </a:lnTo>
                      <a:lnTo>
                        <a:pt x="1048" y="704"/>
                      </a:lnTo>
                      <a:lnTo>
                        <a:pt x="1067" y="739"/>
                      </a:lnTo>
                      <a:lnTo>
                        <a:pt x="1088" y="769"/>
                      </a:lnTo>
                      <a:lnTo>
                        <a:pt x="1112" y="792"/>
                      </a:lnTo>
                      <a:lnTo>
                        <a:pt x="1141" y="814"/>
                      </a:lnTo>
                      <a:lnTo>
                        <a:pt x="1176" y="833"/>
                      </a:lnTo>
                      <a:lnTo>
                        <a:pt x="1217" y="851"/>
                      </a:lnTo>
                      <a:lnTo>
                        <a:pt x="1265" y="867"/>
                      </a:lnTo>
                      <a:lnTo>
                        <a:pt x="1320" y="883"/>
                      </a:lnTo>
                      <a:lnTo>
                        <a:pt x="1383" y="896"/>
                      </a:lnTo>
                      <a:lnTo>
                        <a:pt x="1402" y="870"/>
                      </a:lnTo>
                      <a:lnTo>
                        <a:pt x="1428" y="849"/>
                      </a:lnTo>
                      <a:lnTo>
                        <a:pt x="1456" y="832"/>
                      </a:lnTo>
                      <a:lnTo>
                        <a:pt x="1488" y="821"/>
                      </a:lnTo>
                      <a:lnTo>
                        <a:pt x="1522" y="817"/>
                      </a:lnTo>
                      <a:lnTo>
                        <a:pt x="1596" y="817"/>
                      </a:lnTo>
                      <a:lnTo>
                        <a:pt x="1663" y="815"/>
                      </a:lnTo>
                      <a:lnTo>
                        <a:pt x="1724" y="810"/>
                      </a:lnTo>
                      <a:lnTo>
                        <a:pt x="1778" y="805"/>
                      </a:lnTo>
                      <a:lnTo>
                        <a:pt x="1827" y="798"/>
                      </a:lnTo>
                      <a:lnTo>
                        <a:pt x="1869" y="788"/>
                      </a:lnTo>
                      <a:lnTo>
                        <a:pt x="1905" y="777"/>
                      </a:lnTo>
                      <a:lnTo>
                        <a:pt x="1937" y="765"/>
                      </a:lnTo>
                      <a:lnTo>
                        <a:pt x="1964" y="751"/>
                      </a:lnTo>
                      <a:lnTo>
                        <a:pt x="1985" y="734"/>
                      </a:lnTo>
                      <a:lnTo>
                        <a:pt x="2005" y="713"/>
                      </a:lnTo>
                      <a:lnTo>
                        <a:pt x="2022" y="687"/>
                      </a:lnTo>
                      <a:lnTo>
                        <a:pt x="2038" y="654"/>
                      </a:lnTo>
                      <a:lnTo>
                        <a:pt x="2051" y="618"/>
                      </a:lnTo>
                      <a:lnTo>
                        <a:pt x="2063" y="574"/>
                      </a:lnTo>
                      <a:lnTo>
                        <a:pt x="2074" y="527"/>
                      </a:lnTo>
                      <a:lnTo>
                        <a:pt x="2085" y="474"/>
                      </a:lnTo>
                      <a:lnTo>
                        <a:pt x="2095" y="415"/>
                      </a:lnTo>
                      <a:lnTo>
                        <a:pt x="2104" y="351"/>
                      </a:lnTo>
                      <a:lnTo>
                        <a:pt x="2105" y="345"/>
                      </a:lnTo>
                      <a:lnTo>
                        <a:pt x="2107" y="337"/>
                      </a:lnTo>
                      <a:lnTo>
                        <a:pt x="2109" y="331"/>
                      </a:lnTo>
                      <a:lnTo>
                        <a:pt x="2116" y="289"/>
                      </a:lnTo>
                      <a:lnTo>
                        <a:pt x="2130" y="248"/>
                      </a:lnTo>
                      <a:lnTo>
                        <a:pt x="2149" y="209"/>
                      </a:lnTo>
                      <a:lnTo>
                        <a:pt x="2172" y="173"/>
                      </a:lnTo>
                      <a:lnTo>
                        <a:pt x="2199" y="140"/>
                      </a:lnTo>
                      <a:lnTo>
                        <a:pt x="2230" y="110"/>
                      </a:lnTo>
                      <a:lnTo>
                        <a:pt x="2263" y="82"/>
                      </a:lnTo>
                      <a:lnTo>
                        <a:pt x="2297" y="59"/>
                      </a:lnTo>
                      <a:lnTo>
                        <a:pt x="2333" y="40"/>
                      </a:lnTo>
                      <a:lnTo>
                        <a:pt x="2336" y="39"/>
                      </a:lnTo>
                      <a:lnTo>
                        <a:pt x="2342" y="35"/>
                      </a:lnTo>
                      <a:lnTo>
                        <a:pt x="2353" y="30"/>
                      </a:lnTo>
                      <a:lnTo>
                        <a:pt x="2366" y="24"/>
                      </a:lnTo>
                      <a:lnTo>
                        <a:pt x="2383" y="18"/>
                      </a:lnTo>
                      <a:lnTo>
                        <a:pt x="2401" y="13"/>
                      </a:lnTo>
                      <a:lnTo>
                        <a:pt x="2421" y="8"/>
                      </a:lnTo>
                      <a:lnTo>
                        <a:pt x="2444" y="5"/>
                      </a:lnTo>
                      <a:lnTo>
                        <a:pt x="2465" y="2"/>
                      </a:lnTo>
                      <a:lnTo>
                        <a:pt x="2486" y="1"/>
                      </a:lnTo>
                      <a:lnTo>
                        <a:pt x="2502" y="0"/>
                      </a:lnTo>
                      <a:lnTo>
                        <a:pt x="2513" y="0"/>
                      </a:lnTo>
                      <a:lnTo>
                        <a:pt x="2516" y="0"/>
                      </a:lnTo>
                      <a:lnTo>
                        <a:pt x="2518" y="0"/>
                      </a:lnTo>
                      <a:lnTo>
                        <a:pt x="2558" y="2"/>
                      </a:lnTo>
                      <a:lnTo>
                        <a:pt x="2595" y="10"/>
                      </a:lnTo>
                      <a:lnTo>
                        <a:pt x="2630" y="21"/>
                      </a:lnTo>
                      <a:lnTo>
                        <a:pt x="2664" y="35"/>
                      </a:lnTo>
                      <a:lnTo>
                        <a:pt x="2696" y="54"/>
                      </a:lnTo>
                      <a:lnTo>
                        <a:pt x="2724" y="77"/>
                      </a:lnTo>
                      <a:lnTo>
                        <a:pt x="2750" y="105"/>
                      </a:lnTo>
                      <a:lnTo>
                        <a:pt x="2772" y="135"/>
                      </a:lnTo>
                      <a:lnTo>
                        <a:pt x="2792" y="172"/>
                      </a:lnTo>
                      <a:lnTo>
                        <a:pt x="2807" y="212"/>
                      </a:lnTo>
                      <a:lnTo>
                        <a:pt x="2819" y="255"/>
                      </a:lnTo>
                      <a:lnTo>
                        <a:pt x="2821" y="259"/>
                      </a:lnTo>
                      <a:lnTo>
                        <a:pt x="2823" y="270"/>
                      </a:lnTo>
                      <a:lnTo>
                        <a:pt x="2827" y="285"/>
                      </a:lnTo>
                      <a:lnTo>
                        <a:pt x="2833" y="308"/>
                      </a:lnTo>
                      <a:lnTo>
                        <a:pt x="2840" y="336"/>
                      </a:lnTo>
                      <a:lnTo>
                        <a:pt x="2848" y="368"/>
                      </a:lnTo>
                      <a:lnTo>
                        <a:pt x="2857" y="405"/>
                      </a:lnTo>
                      <a:lnTo>
                        <a:pt x="2868" y="445"/>
                      </a:lnTo>
                      <a:lnTo>
                        <a:pt x="2879" y="490"/>
                      </a:lnTo>
                      <a:lnTo>
                        <a:pt x="2891" y="537"/>
                      </a:lnTo>
                      <a:lnTo>
                        <a:pt x="2903" y="586"/>
                      </a:lnTo>
                      <a:lnTo>
                        <a:pt x="2916" y="637"/>
                      </a:lnTo>
                      <a:lnTo>
                        <a:pt x="2930" y="690"/>
                      </a:lnTo>
                      <a:lnTo>
                        <a:pt x="2944" y="745"/>
                      </a:lnTo>
                      <a:lnTo>
                        <a:pt x="2958" y="800"/>
                      </a:lnTo>
                      <a:lnTo>
                        <a:pt x="2971" y="855"/>
                      </a:lnTo>
                      <a:lnTo>
                        <a:pt x="2985" y="909"/>
                      </a:lnTo>
                      <a:lnTo>
                        <a:pt x="2999" y="964"/>
                      </a:lnTo>
                      <a:lnTo>
                        <a:pt x="3012" y="1016"/>
                      </a:lnTo>
                      <a:lnTo>
                        <a:pt x="3024" y="1068"/>
                      </a:lnTo>
                      <a:lnTo>
                        <a:pt x="3036" y="1116"/>
                      </a:lnTo>
                      <a:lnTo>
                        <a:pt x="3048" y="1162"/>
                      </a:lnTo>
                      <a:lnTo>
                        <a:pt x="3058" y="1204"/>
                      </a:lnTo>
                      <a:lnTo>
                        <a:pt x="3068" y="1244"/>
                      </a:lnTo>
                      <a:lnTo>
                        <a:pt x="3076" y="1279"/>
                      </a:lnTo>
                      <a:lnTo>
                        <a:pt x="3084" y="1309"/>
                      </a:lnTo>
                      <a:lnTo>
                        <a:pt x="3090" y="1336"/>
                      </a:lnTo>
                      <a:lnTo>
                        <a:pt x="3095" y="1355"/>
                      </a:lnTo>
                      <a:lnTo>
                        <a:pt x="3098" y="1370"/>
                      </a:lnTo>
                      <a:lnTo>
                        <a:pt x="3101" y="1390"/>
                      </a:lnTo>
                      <a:lnTo>
                        <a:pt x="3099" y="1411"/>
                      </a:lnTo>
                      <a:lnTo>
                        <a:pt x="3132" y="1423"/>
                      </a:lnTo>
                      <a:lnTo>
                        <a:pt x="3162" y="1441"/>
                      </a:lnTo>
                      <a:lnTo>
                        <a:pt x="3189" y="1463"/>
                      </a:lnTo>
                      <a:lnTo>
                        <a:pt x="3212" y="1488"/>
                      </a:lnTo>
                      <a:lnTo>
                        <a:pt x="3230" y="1516"/>
                      </a:lnTo>
                      <a:lnTo>
                        <a:pt x="3244" y="1549"/>
                      </a:lnTo>
                      <a:lnTo>
                        <a:pt x="3253" y="1583"/>
                      </a:lnTo>
                      <a:lnTo>
                        <a:pt x="3570" y="1583"/>
                      </a:lnTo>
                      <a:lnTo>
                        <a:pt x="3570" y="2516"/>
                      </a:lnTo>
                      <a:lnTo>
                        <a:pt x="2302" y="2516"/>
                      </a:lnTo>
                      <a:lnTo>
                        <a:pt x="2302" y="1583"/>
                      </a:lnTo>
                      <a:lnTo>
                        <a:pt x="2619" y="1583"/>
                      </a:lnTo>
                      <a:lnTo>
                        <a:pt x="2628" y="1549"/>
                      </a:lnTo>
                      <a:lnTo>
                        <a:pt x="2641" y="1517"/>
                      </a:lnTo>
                      <a:lnTo>
                        <a:pt x="2659" y="1488"/>
                      </a:lnTo>
                      <a:lnTo>
                        <a:pt x="2682" y="1463"/>
                      </a:lnTo>
                      <a:lnTo>
                        <a:pt x="2709" y="1441"/>
                      </a:lnTo>
                      <a:lnTo>
                        <a:pt x="2738" y="1424"/>
                      </a:lnTo>
                      <a:lnTo>
                        <a:pt x="2770" y="1412"/>
                      </a:lnTo>
                      <a:lnTo>
                        <a:pt x="2760" y="1361"/>
                      </a:lnTo>
                      <a:lnTo>
                        <a:pt x="2748" y="1309"/>
                      </a:lnTo>
                      <a:lnTo>
                        <a:pt x="2735" y="1256"/>
                      </a:lnTo>
                      <a:lnTo>
                        <a:pt x="2720" y="1201"/>
                      </a:lnTo>
                      <a:lnTo>
                        <a:pt x="2705" y="1144"/>
                      </a:lnTo>
                      <a:lnTo>
                        <a:pt x="2690" y="1088"/>
                      </a:lnTo>
                      <a:lnTo>
                        <a:pt x="2674" y="1034"/>
                      </a:lnTo>
                      <a:lnTo>
                        <a:pt x="2658" y="979"/>
                      </a:lnTo>
                      <a:lnTo>
                        <a:pt x="2642" y="927"/>
                      </a:lnTo>
                      <a:lnTo>
                        <a:pt x="2627" y="879"/>
                      </a:lnTo>
                      <a:lnTo>
                        <a:pt x="2612" y="833"/>
                      </a:lnTo>
                      <a:lnTo>
                        <a:pt x="2599" y="791"/>
                      </a:lnTo>
                      <a:lnTo>
                        <a:pt x="2587" y="753"/>
                      </a:lnTo>
                      <a:lnTo>
                        <a:pt x="2576" y="722"/>
                      </a:lnTo>
                      <a:lnTo>
                        <a:pt x="2566" y="695"/>
                      </a:lnTo>
                      <a:lnTo>
                        <a:pt x="2559" y="676"/>
                      </a:lnTo>
                      <a:lnTo>
                        <a:pt x="2549" y="654"/>
                      </a:lnTo>
                      <a:lnTo>
                        <a:pt x="2538" y="640"/>
                      </a:lnTo>
                      <a:lnTo>
                        <a:pt x="2527" y="629"/>
                      </a:lnTo>
                      <a:lnTo>
                        <a:pt x="2516" y="624"/>
                      </a:lnTo>
                      <a:lnTo>
                        <a:pt x="2508" y="624"/>
                      </a:lnTo>
                      <a:lnTo>
                        <a:pt x="2499" y="627"/>
                      </a:lnTo>
                      <a:lnTo>
                        <a:pt x="2495" y="635"/>
                      </a:lnTo>
                      <a:lnTo>
                        <a:pt x="2491" y="647"/>
                      </a:lnTo>
                      <a:lnTo>
                        <a:pt x="2492" y="661"/>
                      </a:lnTo>
                      <a:lnTo>
                        <a:pt x="2497" y="679"/>
                      </a:lnTo>
                      <a:lnTo>
                        <a:pt x="2507" y="701"/>
                      </a:lnTo>
                      <a:lnTo>
                        <a:pt x="2530" y="757"/>
                      </a:lnTo>
                      <a:lnTo>
                        <a:pt x="2553" y="821"/>
                      </a:lnTo>
                      <a:lnTo>
                        <a:pt x="2576" y="890"/>
                      </a:lnTo>
                      <a:lnTo>
                        <a:pt x="2599" y="964"/>
                      </a:lnTo>
                      <a:lnTo>
                        <a:pt x="2622" y="1042"/>
                      </a:lnTo>
                      <a:lnTo>
                        <a:pt x="2645" y="1124"/>
                      </a:lnTo>
                      <a:lnTo>
                        <a:pt x="2667" y="1209"/>
                      </a:lnTo>
                      <a:lnTo>
                        <a:pt x="2687" y="1296"/>
                      </a:lnTo>
                      <a:lnTo>
                        <a:pt x="2707" y="1384"/>
                      </a:lnTo>
                      <a:lnTo>
                        <a:pt x="2672" y="1406"/>
                      </a:lnTo>
                      <a:lnTo>
                        <a:pt x="2641" y="1433"/>
                      </a:lnTo>
                      <a:lnTo>
                        <a:pt x="2615" y="1463"/>
                      </a:lnTo>
                      <a:lnTo>
                        <a:pt x="2593" y="1497"/>
                      </a:lnTo>
                      <a:lnTo>
                        <a:pt x="2576" y="1534"/>
                      </a:lnTo>
                      <a:lnTo>
                        <a:pt x="2469" y="1534"/>
                      </a:lnTo>
                      <a:lnTo>
                        <a:pt x="2438" y="1515"/>
                      </a:lnTo>
                      <a:lnTo>
                        <a:pt x="2407" y="1493"/>
                      </a:lnTo>
                      <a:lnTo>
                        <a:pt x="2381" y="1468"/>
                      </a:lnTo>
                      <a:lnTo>
                        <a:pt x="2358" y="1439"/>
                      </a:lnTo>
                      <a:lnTo>
                        <a:pt x="2337" y="1406"/>
                      </a:lnTo>
                      <a:lnTo>
                        <a:pt x="2321" y="1370"/>
                      </a:lnTo>
                      <a:lnTo>
                        <a:pt x="2309" y="1331"/>
                      </a:lnTo>
                      <a:lnTo>
                        <a:pt x="2229" y="956"/>
                      </a:lnTo>
                      <a:lnTo>
                        <a:pt x="2195" y="989"/>
                      </a:lnTo>
                      <a:lnTo>
                        <a:pt x="2156" y="1019"/>
                      </a:lnTo>
                      <a:lnTo>
                        <a:pt x="2114" y="1045"/>
                      </a:lnTo>
                      <a:lnTo>
                        <a:pt x="2067" y="1068"/>
                      </a:lnTo>
                      <a:lnTo>
                        <a:pt x="2015" y="1087"/>
                      </a:lnTo>
                      <a:lnTo>
                        <a:pt x="1959" y="1104"/>
                      </a:lnTo>
                      <a:lnTo>
                        <a:pt x="1897" y="1117"/>
                      </a:lnTo>
                      <a:lnTo>
                        <a:pt x="1830" y="1128"/>
                      </a:lnTo>
                      <a:lnTo>
                        <a:pt x="1758" y="1136"/>
                      </a:lnTo>
                      <a:lnTo>
                        <a:pt x="1679" y="1143"/>
                      </a:lnTo>
                      <a:lnTo>
                        <a:pt x="1667" y="1168"/>
                      </a:lnTo>
                      <a:lnTo>
                        <a:pt x="1650" y="1192"/>
                      </a:lnTo>
                      <a:lnTo>
                        <a:pt x="1630" y="1211"/>
                      </a:lnTo>
                      <a:lnTo>
                        <a:pt x="1607" y="1228"/>
                      </a:lnTo>
                      <a:lnTo>
                        <a:pt x="1582" y="1240"/>
                      </a:lnTo>
                      <a:lnTo>
                        <a:pt x="1554" y="1248"/>
                      </a:lnTo>
                      <a:lnTo>
                        <a:pt x="1525" y="1250"/>
                      </a:lnTo>
                      <a:lnTo>
                        <a:pt x="1502" y="1249"/>
                      </a:lnTo>
                      <a:lnTo>
                        <a:pt x="1411" y="1234"/>
                      </a:lnTo>
                      <a:lnTo>
                        <a:pt x="1327" y="1220"/>
                      </a:lnTo>
                      <a:lnTo>
                        <a:pt x="1250" y="1202"/>
                      </a:lnTo>
                      <a:lnTo>
                        <a:pt x="1179" y="1184"/>
                      </a:lnTo>
                      <a:lnTo>
                        <a:pt x="1115" y="1162"/>
                      </a:lnTo>
                      <a:lnTo>
                        <a:pt x="1057" y="1139"/>
                      </a:lnTo>
                      <a:lnTo>
                        <a:pt x="1004" y="1114"/>
                      </a:lnTo>
                      <a:lnTo>
                        <a:pt x="956" y="1085"/>
                      </a:lnTo>
                      <a:lnTo>
                        <a:pt x="914" y="1054"/>
                      </a:lnTo>
                      <a:lnTo>
                        <a:pt x="875" y="1022"/>
                      </a:lnTo>
                      <a:lnTo>
                        <a:pt x="841" y="985"/>
                      </a:lnTo>
                      <a:lnTo>
                        <a:pt x="767" y="1330"/>
                      </a:lnTo>
                      <a:lnTo>
                        <a:pt x="755" y="1370"/>
                      </a:lnTo>
                      <a:lnTo>
                        <a:pt x="739" y="1406"/>
                      </a:lnTo>
                      <a:lnTo>
                        <a:pt x="719" y="1439"/>
                      </a:lnTo>
                      <a:lnTo>
                        <a:pt x="696" y="1468"/>
                      </a:lnTo>
                      <a:lnTo>
                        <a:pt x="668" y="1493"/>
                      </a:lnTo>
                      <a:lnTo>
                        <a:pt x="639" y="1516"/>
                      </a:lnTo>
                      <a:lnTo>
                        <a:pt x="606" y="1534"/>
                      </a:lnTo>
                      <a:lnTo>
                        <a:pt x="572" y="1550"/>
                      </a:lnTo>
                      <a:lnTo>
                        <a:pt x="571" y="2882"/>
                      </a:lnTo>
                      <a:lnTo>
                        <a:pt x="567" y="2922"/>
                      </a:lnTo>
                      <a:lnTo>
                        <a:pt x="558" y="2960"/>
                      </a:lnTo>
                      <a:lnTo>
                        <a:pt x="541" y="2995"/>
                      </a:lnTo>
                      <a:lnTo>
                        <a:pt x="519" y="3026"/>
                      </a:lnTo>
                      <a:lnTo>
                        <a:pt x="491" y="3053"/>
                      </a:lnTo>
                      <a:lnTo>
                        <a:pt x="461" y="3076"/>
                      </a:lnTo>
                      <a:lnTo>
                        <a:pt x="425" y="3092"/>
                      </a:lnTo>
                      <a:lnTo>
                        <a:pt x="387" y="3102"/>
                      </a:lnTo>
                      <a:lnTo>
                        <a:pt x="347" y="3106"/>
                      </a:lnTo>
                      <a:lnTo>
                        <a:pt x="307" y="3102"/>
                      </a:lnTo>
                      <a:lnTo>
                        <a:pt x="269" y="3092"/>
                      </a:lnTo>
                      <a:lnTo>
                        <a:pt x="234" y="3076"/>
                      </a:lnTo>
                      <a:lnTo>
                        <a:pt x="202" y="3053"/>
                      </a:lnTo>
                      <a:lnTo>
                        <a:pt x="176" y="3026"/>
                      </a:lnTo>
                      <a:lnTo>
                        <a:pt x="153" y="2995"/>
                      </a:lnTo>
                      <a:lnTo>
                        <a:pt x="137" y="2960"/>
                      </a:lnTo>
                      <a:lnTo>
                        <a:pt x="126" y="2922"/>
                      </a:lnTo>
                      <a:lnTo>
                        <a:pt x="122" y="2882"/>
                      </a:lnTo>
                      <a:lnTo>
                        <a:pt x="124" y="1474"/>
                      </a:lnTo>
                      <a:lnTo>
                        <a:pt x="92" y="1444"/>
                      </a:lnTo>
                      <a:lnTo>
                        <a:pt x="64" y="1411"/>
                      </a:lnTo>
                      <a:lnTo>
                        <a:pt x="41" y="1376"/>
                      </a:lnTo>
                      <a:lnTo>
                        <a:pt x="22" y="1338"/>
                      </a:lnTo>
                      <a:lnTo>
                        <a:pt x="8" y="1299"/>
                      </a:lnTo>
                      <a:lnTo>
                        <a:pt x="1" y="1256"/>
                      </a:lnTo>
                      <a:lnTo>
                        <a:pt x="0" y="1213"/>
                      </a:lnTo>
                      <a:lnTo>
                        <a:pt x="6" y="1168"/>
                      </a:lnTo>
                      <a:lnTo>
                        <a:pt x="202" y="255"/>
                      </a:lnTo>
                      <a:lnTo>
                        <a:pt x="215" y="215"/>
                      </a:lnTo>
                      <a:lnTo>
                        <a:pt x="232" y="178"/>
                      </a:lnTo>
                      <a:lnTo>
                        <a:pt x="253" y="144"/>
                      </a:lnTo>
                      <a:lnTo>
                        <a:pt x="279" y="115"/>
                      </a:lnTo>
                      <a:lnTo>
                        <a:pt x="308" y="88"/>
                      </a:lnTo>
                      <a:lnTo>
                        <a:pt x="339" y="65"/>
                      </a:lnTo>
                      <a:lnTo>
                        <a:pt x="373" y="46"/>
                      </a:lnTo>
                      <a:lnTo>
                        <a:pt x="410" y="30"/>
                      </a:lnTo>
                      <a:lnTo>
                        <a:pt x="446" y="18"/>
                      </a:lnTo>
                      <a:lnTo>
                        <a:pt x="484" y="8"/>
                      </a:lnTo>
                      <a:lnTo>
                        <a:pt x="521" y="2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0" name="Group 37">
            <a:extLst>
              <a:ext uri="{FF2B5EF4-FFF2-40B4-BE49-F238E27FC236}">
                <a16:creationId xmlns:a16="http://schemas.microsoft.com/office/drawing/2014/main" id="{7906FEA5-B6C4-4D9F-ACDF-83E7D222BEF6}"/>
              </a:ext>
            </a:extLst>
          </p:cNvPr>
          <p:cNvGrpSpPr/>
          <p:nvPr/>
        </p:nvGrpSpPr>
        <p:grpSpPr>
          <a:xfrm>
            <a:off x="7800924" y="5366255"/>
            <a:ext cx="3370181" cy="731520"/>
            <a:chOff x="7800924" y="5366255"/>
            <a:chExt cx="3370181" cy="731520"/>
          </a:xfrm>
        </p:grpSpPr>
        <p:grpSp>
          <p:nvGrpSpPr>
            <p:cNvPr id="32" name="Group 26"/>
            <p:cNvGrpSpPr/>
            <p:nvPr/>
          </p:nvGrpSpPr>
          <p:grpSpPr>
            <a:xfrm>
              <a:off x="7800924" y="5366255"/>
              <a:ext cx="3370181" cy="731520"/>
              <a:chOff x="7800924" y="5366255"/>
              <a:chExt cx="3370181" cy="73152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8600503" y="5408848"/>
                <a:ext cx="25706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Policy of Education - Unchanged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7800924" y="5366255"/>
                <a:ext cx="731520" cy="73152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Graphic 30" descr="Bullseye">
              <a:extLst>
                <a:ext uri="{FF2B5EF4-FFF2-40B4-BE49-F238E27FC236}">
                  <a16:creationId xmlns:a16="http://schemas.microsoft.com/office/drawing/2014/main" id="{53D8D569-99D1-4757-985B-46545ED5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54410" y="5419739"/>
              <a:ext cx="624548" cy="624548"/>
            </a:xfrm>
            <a:prstGeom prst="rect">
              <a:avLst/>
            </a:prstGeom>
          </p:spPr>
        </p:pic>
      </p:grpSp>
      <p:sp>
        <p:nvSpPr>
          <p:cNvPr id="45" name="Shape">
            <a:extLst>
              <a:ext uri="{FF2B5EF4-FFF2-40B4-BE49-F238E27FC236}">
                <a16:creationId xmlns:a16="http://schemas.microsoft.com/office/drawing/2014/main" id="{9ECF3804-EC8B-481A-AEE2-208B7D611847}"/>
              </a:ext>
            </a:extLst>
          </p:cNvPr>
          <p:cNvSpPr/>
          <p:nvPr/>
        </p:nvSpPr>
        <p:spPr>
          <a:xfrm>
            <a:off x="0" y="0"/>
            <a:ext cx="11523664" cy="1183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412" extrusionOk="0">
                <a:moveTo>
                  <a:pt x="21600" y="0"/>
                </a:moveTo>
                <a:cubicBezTo>
                  <a:pt x="21600" y="0"/>
                  <a:pt x="18015" y="16554"/>
                  <a:pt x="11571" y="5754"/>
                </a:cubicBezTo>
                <a:cubicBezTo>
                  <a:pt x="5127" y="-5046"/>
                  <a:pt x="0" y="6618"/>
                  <a:pt x="0" y="6618"/>
                </a:cubicBez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gradFill>
            <a:gsLst>
              <a:gs pos="8000">
                <a:schemeClr val="accent4"/>
              </a:gs>
              <a:gs pos="76000">
                <a:schemeClr val="accent5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583891" y="618466"/>
            <a:ext cx="3935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Our Achievement in Education Sector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4139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83891" y="2057400"/>
            <a:ext cx="2743200" cy="27432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8293" y="2321004"/>
            <a:ext cx="2214395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800" b="1" spc="-300" dirty="0">
                <a:solidFill>
                  <a:schemeClr val="accent2"/>
                </a:solidFill>
              </a:rPr>
              <a:t>02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955490" y="0"/>
            <a:ext cx="1" cy="2057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 flipH="1">
            <a:off x="-444811" y="2400300"/>
            <a:ext cx="1" cy="2057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Triangle 6"/>
          <p:cNvSpPr/>
          <p:nvPr/>
        </p:nvSpPr>
        <p:spPr>
          <a:xfrm flipH="1" flipV="1">
            <a:off x="10159572" y="-1"/>
            <a:ext cx="2032427" cy="177787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6"/>
          <p:cNvSpPr/>
          <p:nvPr/>
        </p:nvSpPr>
        <p:spPr>
          <a:xfrm rot="16200000">
            <a:off x="3081965" y="3150824"/>
            <a:ext cx="490251" cy="6946134"/>
          </a:xfrm>
          <a:custGeom>
            <a:avLst/>
            <a:gdLst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5122843 w 5122843"/>
              <a:gd name="connsiteY2" fmla="*/ 3723701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649118 w 5122843"/>
              <a:gd name="connsiteY2" fmla="*/ 3294044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239691 w 5122843"/>
              <a:gd name="connsiteY2" fmla="*/ 2774026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369510 w 5122843"/>
              <a:gd name="connsiteY2" fmla="*/ 3026481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069929 w 5122843"/>
              <a:gd name="connsiteY2" fmla="*/ 2535970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4813275"/>
              <a:gd name="connsiteY0" fmla="*/ 5982 h 3729683"/>
              <a:gd name="connsiteX1" fmla="*/ 4813275 w 4813275"/>
              <a:gd name="connsiteY1" fmla="*/ 0 h 3729683"/>
              <a:gd name="connsiteX2" fmla="*/ 4069929 w 4813275"/>
              <a:gd name="connsiteY2" fmla="*/ 2541952 h 3729683"/>
              <a:gd name="connsiteX3" fmla="*/ 0 w 4813275"/>
              <a:gd name="connsiteY3" fmla="*/ 3729683 h 3729683"/>
              <a:gd name="connsiteX4" fmla="*/ 0 w 4813275"/>
              <a:gd name="connsiteY4" fmla="*/ 5982 h 372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3275" h="3729683">
                <a:moveTo>
                  <a:pt x="0" y="5982"/>
                </a:moveTo>
                <a:lnTo>
                  <a:pt x="4813275" y="0"/>
                </a:lnTo>
                <a:lnTo>
                  <a:pt x="4069929" y="2541952"/>
                </a:lnTo>
                <a:lnTo>
                  <a:pt x="0" y="3729683"/>
                </a:lnTo>
                <a:lnTo>
                  <a:pt x="0" y="59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507244" y="2386359"/>
            <a:ext cx="206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get profit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711439" y="1095066"/>
            <a:ext cx="243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Fundamental Education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</a:p>
        </p:txBody>
      </p:sp>
      <p:grpSp>
        <p:nvGrpSpPr>
          <p:cNvPr id="6" name="Group 7"/>
          <p:cNvGrpSpPr/>
          <p:nvPr/>
        </p:nvGrpSpPr>
        <p:grpSpPr>
          <a:xfrm>
            <a:off x="4368347" y="5099125"/>
            <a:ext cx="1335574" cy="963738"/>
            <a:chOff x="6949501" y="4937294"/>
            <a:chExt cx="1335574" cy="963738"/>
          </a:xfrm>
        </p:grpSpPr>
        <p:sp>
          <p:nvSpPr>
            <p:cNvPr id="66" name="Oval 65"/>
            <p:cNvSpPr/>
            <p:nvPr/>
          </p:nvSpPr>
          <p:spPr>
            <a:xfrm>
              <a:off x="7342968" y="4937294"/>
              <a:ext cx="548640" cy="5486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i</a:t>
              </a:r>
              <a:endParaRPr lang="en-US" b="1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949501" y="5531700"/>
              <a:ext cx="13355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Memorizing</a:t>
              </a:r>
            </a:p>
          </p:txBody>
        </p:sp>
      </p:grpSp>
      <p:grpSp>
        <p:nvGrpSpPr>
          <p:cNvPr id="8" name="Group 57"/>
          <p:cNvGrpSpPr/>
          <p:nvPr/>
        </p:nvGrpSpPr>
        <p:grpSpPr>
          <a:xfrm>
            <a:off x="7100244" y="5122273"/>
            <a:ext cx="1335574" cy="1240737"/>
            <a:chOff x="8604953" y="4937294"/>
            <a:chExt cx="1335574" cy="1240737"/>
          </a:xfrm>
        </p:grpSpPr>
        <p:sp>
          <p:nvSpPr>
            <p:cNvPr id="67" name="Oval 66"/>
            <p:cNvSpPr/>
            <p:nvPr/>
          </p:nvSpPr>
          <p:spPr>
            <a:xfrm>
              <a:off x="8996284" y="4937294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ii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604953" y="5531700"/>
              <a:ext cx="13355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 Base Education</a:t>
              </a:r>
            </a:p>
          </p:txBody>
        </p:sp>
      </p:grpSp>
      <p:grpSp>
        <p:nvGrpSpPr>
          <p:cNvPr id="10" name="Group 58"/>
          <p:cNvGrpSpPr/>
          <p:nvPr/>
        </p:nvGrpSpPr>
        <p:grpSpPr>
          <a:xfrm>
            <a:off x="9653286" y="4896090"/>
            <a:ext cx="1527858" cy="1427698"/>
            <a:chOff x="10254171" y="4937294"/>
            <a:chExt cx="1335574" cy="1231629"/>
          </a:xfrm>
        </p:grpSpPr>
        <p:sp>
          <p:nvSpPr>
            <p:cNvPr id="68" name="Oval 67"/>
            <p:cNvSpPr/>
            <p:nvPr/>
          </p:nvSpPr>
          <p:spPr>
            <a:xfrm>
              <a:off x="10649600" y="4937294"/>
              <a:ext cx="548640" cy="548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iii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254171" y="5531701"/>
              <a:ext cx="1335574" cy="637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Non Interesting  and</a:t>
              </a:r>
            </a:p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Non Interactive</a:t>
              </a:r>
            </a:p>
          </p:txBody>
        </p:sp>
      </p:grpSp>
      <p:grpSp>
        <p:nvGrpSpPr>
          <p:cNvPr id="11" name="Group 76"/>
          <p:cNvGrpSpPr/>
          <p:nvPr/>
        </p:nvGrpSpPr>
        <p:grpSpPr>
          <a:xfrm>
            <a:off x="8627228" y="2746540"/>
            <a:ext cx="1578158" cy="1507900"/>
            <a:chOff x="7386415" y="638748"/>
            <a:chExt cx="1909571" cy="1824559"/>
          </a:xfrm>
        </p:grpSpPr>
        <p:sp>
          <p:nvSpPr>
            <p:cNvPr id="60" name="Oval 59"/>
            <p:cNvSpPr/>
            <p:nvPr/>
          </p:nvSpPr>
          <p:spPr>
            <a:xfrm>
              <a:off x="7386415" y="638748"/>
              <a:ext cx="1863031" cy="182455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802080" y="984921"/>
              <a:ext cx="1493906" cy="122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 b="1" spc="-300" dirty="0">
                  <a:solidFill>
                    <a:schemeClr val="accent1">
                      <a:lumMod val="75000"/>
                    </a:schemeClr>
                  </a:solidFill>
                </a:rPr>
                <a:t>32</a:t>
              </a:r>
              <a:r>
                <a:rPr lang="en-US" sz="6000" b="1" spc="-300" baseline="30000" dirty="0">
                  <a:solidFill>
                    <a:schemeClr val="accent1">
                      <a:lumMod val="75000"/>
                    </a:schemeClr>
                  </a:solidFill>
                </a:rPr>
                <a:t>%</a:t>
              </a:r>
            </a:p>
          </p:txBody>
        </p:sp>
      </p:grpSp>
      <p:grpSp>
        <p:nvGrpSpPr>
          <p:cNvPr id="12" name="Group 75"/>
          <p:cNvGrpSpPr/>
          <p:nvPr/>
        </p:nvGrpSpPr>
        <p:grpSpPr>
          <a:xfrm>
            <a:off x="6814398" y="1811730"/>
            <a:ext cx="1520400" cy="1370818"/>
            <a:chOff x="5459675" y="2015247"/>
            <a:chExt cx="2023652" cy="1824559"/>
          </a:xfrm>
        </p:grpSpPr>
        <p:sp>
          <p:nvSpPr>
            <p:cNvPr id="61" name="Oval 60"/>
            <p:cNvSpPr/>
            <p:nvPr/>
          </p:nvSpPr>
          <p:spPr>
            <a:xfrm>
              <a:off x="5459675" y="2015247"/>
              <a:ext cx="1863031" cy="1824559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solidFill>
                <a:schemeClr val="accent2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840031" y="2298577"/>
              <a:ext cx="1643296" cy="135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 b="1" spc="-300" dirty="0">
                  <a:solidFill>
                    <a:schemeClr val="accent2">
                      <a:lumMod val="75000"/>
                    </a:schemeClr>
                  </a:solidFill>
                </a:rPr>
                <a:t>72</a:t>
              </a:r>
              <a:r>
                <a:rPr lang="en-US" sz="6000" b="1" spc="-300" baseline="30000" dirty="0">
                  <a:solidFill>
                    <a:schemeClr val="accent2">
                      <a:lumMod val="75000"/>
                    </a:schemeClr>
                  </a:solidFill>
                </a:rPr>
                <a:t>%</a:t>
              </a:r>
            </a:p>
          </p:txBody>
        </p:sp>
      </p:grpSp>
      <p:grpSp>
        <p:nvGrpSpPr>
          <p:cNvPr id="13" name="Group 74"/>
          <p:cNvGrpSpPr/>
          <p:nvPr/>
        </p:nvGrpSpPr>
        <p:grpSpPr>
          <a:xfrm>
            <a:off x="4668729" y="2644621"/>
            <a:ext cx="1399723" cy="1370818"/>
            <a:chOff x="4392263" y="4031062"/>
            <a:chExt cx="1863031" cy="1824559"/>
          </a:xfrm>
        </p:grpSpPr>
        <p:sp>
          <p:nvSpPr>
            <p:cNvPr id="62" name="Oval 61"/>
            <p:cNvSpPr/>
            <p:nvPr/>
          </p:nvSpPr>
          <p:spPr>
            <a:xfrm>
              <a:off x="4392263" y="4031062"/>
              <a:ext cx="1863031" cy="1824559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758961" y="4330407"/>
              <a:ext cx="1228221" cy="1015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 b="1" spc="-300" dirty="0">
                  <a:solidFill>
                    <a:schemeClr val="accent3">
                      <a:lumMod val="75000"/>
                    </a:schemeClr>
                  </a:solidFill>
                </a:rPr>
                <a:t>29</a:t>
              </a:r>
              <a:r>
                <a:rPr lang="en-US" sz="6000" b="1" spc="-300" baseline="30000" dirty="0">
                  <a:solidFill>
                    <a:schemeClr val="accent3">
                      <a:lumMod val="75000"/>
                    </a:schemeClr>
                  </a:solidFill>
                </a:rPr>
                <a:t>%</a:t>
              </a:r>
            </a:p>
          </p:txBody>
        </p:sp>
      </p:grpSp>
      <p:grpSp>
        <p:nvGrpSpPr>
          <p:cNvPr id="14" name="Group 85">
            <a:extLst>
              <a:ext uri="{FF2B5EF4-FFF2-40B4-BE49-F238E27FC236}">
                <a16:creationId xmlns:a16="http://schemas.microsoft.com/office/drawing/2014/main" id="{B1785994-A622-45B6-A029-A3606610AED8}"/>
              </a:ext>
            </a:extLst>
          </p:cNvPr>
          <p:cNvGrpSpPr/>
          <p:nvPr/>
        </p:nvGrpSpPr>
        <p:grpSpPr>
          <a:xfrm>
            <a:off x="3661164" y="355600"/>
            <a:ext cx="6812207" cy="4573677"/>
            <a:chOff x="3661164" y="355600"/>
            <a:chExt cx="6812207" cy="4573677"/>
          </a:xfrm>
        </p:grpSpPr>
        <p:grpSp>
          <p:nvGrpSpPr>
            <p:cNvPr id="15" name="Group 82">
              <a:extLst>
                <a:ext uri="{FF2B5EF4-FFF2-40B4-BE49-F238E27FC236}">
                  <a16:creationId xmlns:a16="http://schemas.microsoft.com/office/drawing/2014/main" id="{9E34F8A9-F413-4672-849D-6C64938A7437}"/>
                </a:ext>
              </a:extLst>
            </p:cNvPr>
            <p:cNvGrpSpPr/>
            <p:nvPr/>
          </p:nvGrpSpPr>
          <p:grpSpPr>
            <a:xfrm>
              <a:off x="3979661" y="355600"/>
              <a:ext cx="6493710" cy="4279634"/>
              <a:chOff x="3979661" y="355600"/>
              <a:chExt cx="6493710" cy="4279634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565B31D-E81A-4377-ABB1-B433E5B70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9661" y="4482834"/>
                <a:ext cx="6493710" cy="0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6519764-35C5-447F-A913-DFD2F752B8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2061" y="355600"/>
                <a:ext cx="48410" cy="4279634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11EB49-3BBE-404A-AD81-9C5CA04417C3}"/>
                </a:ext>
              </a:extLst>
            </p:cNvPr>
            <p:cNvSpPr txBox="1"/>
            <p:nvPr/>
          </p:nvSpPr>
          <p:spPr>
            <a:xfrm>
              <a:off x="7074330" y="4559945"/>
              <a:ext cx="1765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Black" panose="020B0A04020102020204" pitchFamily="34" charset="0"/>
                </a:rPr>
                <a:t>Time</a:t>
              </a:r>
              <a:endParaRPr lang="es-UY" dirty="0">
                <a:latin typeface="Arial Black" panose="020B0A040201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411CEAD-A22F-4364-BD01-CFFAE92096E9}"/>
                </a:ext>
              </a:extLst>
            </p:cNvPr>
            <p:cNvSpPr txBox="1"/>
            <p:nvPr/>
          </p:nvSpPr>
          <p:spPr>
            <a:xfrm rot="16200000">
              <a:off x="2963079" y="2259907"/>
              <a:ext cx="1765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Black" panose="020B0A04020102020204" pitchFamily="34" charset="0"/>
                </a:rPr>
                <a:t>Upgrade</a:t>
              </a:r>
              <a:endParaRPr lang="es-UY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81991" y="5071583"/>
            <a:ext cx="3279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Actually What We Achieve</a:t>
            </a:r>
          </a:p>
        </p:txBody>
      </p:sp>
    </p:spTree>
    <p:extLst>
      <p:ext uri="{BB962C8B-B14F-4D97-AF65-F5344CB8AC3E}">
        <p14:creationId xmlns:p14="http://schemas.microsoft.com/office/powerpoint/2010/main" val="2717023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193727" y="242545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Interesting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148209" y="4354668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3D Animation based Virtual Reality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55414" y="2419109"/>
            <a:ext cx="2582561" cy="1015628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33046" y="4389392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Mass Connectivity with Online</a:t>
            </a:r>
          </a:p>
        </p:txBody>
      </p:sp>
      <p:sp>
        <p:nvSpPr>
          <p:cNvPr id="19" name="Rectangle 18"/>
          <p:cNvSpPr/>
          <p:nvPr/>
        </p:nvSpPr>
        <p:spPr>
          <a:xfrm flipH="1">
            <a:off x="918520" y="1109319"/>
            <a:ext cx="41783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spc="-300" dirty="0">
                <a:solidFill>
                  <a:schemeClr val="accent2"/>
                </a:solidFill>
              </a:rPr>
              <a:t>Education with Joy</a:t>
            </a:r>
          </a:p>
        </p:txBody>
      </p:sp>
      <p:sp>
        <p:nvSpPr>
          <p:cNvPr id="20" name="Rectangle 19"/>
          <p:cNvSpPr/>
          <p:nvPr/>
        </p:nvSpPr>
        <p:spPr>
          <a:xfrm flipH="1">
            <a:off x="918520" y="827726"/>
            <a:ext cx="4178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150" dirty="0">
                <a:solidFill>
                  <a:schemeClr val="bg1">
                    <a:lumMod val="50000"/>
                  </a:schemeClr>
                </a:solidFill>
              </a:rPr>
              <a:t>Our Proposal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/>
              <a:r>
                <a:rPr 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591575" y="3389259"/>
              <a:ext cx="89069" cy="16722"/>
              <a:chOff x="3584" y="2367"/>
              <a:chExt cx="506" cy="95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>
          <a:xfrm>
            <a:off x="930876" y="4044547"/>
            <a:ext cx="2174790" cy="1717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7950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80207" y="2092180"/>
            <a:ext cx="2174790" cy="1717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7950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92563" y="4044547"/>
            <a:ext cx="2174790" cy="1717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7950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pic>
        <p:nvPicPr>
          <p:cNvPr id="44" name="Picture 43" descr="vr_863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8410" y="4335684"/>
            <a:ext cx="1138176" cy="1138176"/>
          </a:xfrm>
          <a:prstGeom prst="rect">
            <a:avLst/>
          </a:prstGeom>
        </p:spPr>
      </p:pic>
      <p:pic>
        <p:nvPicPr>
          <p:cNvPr id="46" name="Picture 45" descr="JD-22-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47" y="1990845"/>
            <a:ext cx="1967697" cy="1967697"/>
          </a:xfrm>
          <a:prstGeom prst="rect">
            <a:avLst/>
          </a:prstGeom>
        </p:spPr>
      </p:pic>
      <p:pic>
        <p:nvPicPr>
          <p:cNvPr id="47" name="Picture 46" descr="CoreValuesJoy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621" y="793830"/>
            <a:ext cx="1075963" cy="1075963"/>
          </a:xfrm>
          <a:prstGeom prst="rect">
            <a:avLst/>
          </a:prstGeom>
        </p:spPr>
      </p:pic>
      <p:pic>
        <p:nvPicPr>
          <p:cNvPr id="52" name="Picture 51" descr="appraosal_form-form-data-computer-report-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638" y="4231512"/>
            <a:ext cx="1256089" cy="1256089"/>
          </a:xfrm>
          <a:prstGeom prst="rect">
            <a:avLst/>
          </a:prstGeom>
        </p:spPr>
      </p:pic>
      <p:pic>
        <p:nvPicPr>
          <p:cNvPr id="53" name="Picture 52" descr="interactive-icon-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355" y="2488555"/>
            <a:ext cx="1055285" cy="105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3" grpId="0"/>
      <p:bldP spid="17" grpId="0"/>
      <p:bldP spid="7" grpId="0" animBg="1"/>
      <p:bldP spid="11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96000" y="0"/>
            <a:ext cx="0" cy="574987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7107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5125083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127895" y="5061579"/>
            <a:ext cx="3173573" cy="830997"/>
            <a:chOff x="6815380" y="2468850"/>
            <a:chExt cx="2292422" cy="830997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815380" y="2468850"/>
              <a:ext cx="229242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Will Work</a:t>
              </a:r>
              <a:endParaRPr lang="en-US" sz="4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70520" y="1018571"/>
            <a:ext cx="2471376" cy="830997"/>
            <a:chOff x="3403757" y="850339"/>
            <a:chExt cx="1972864" cy="937658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3403757" y="850339"/>
              <a:ext cx="1934159" cy="937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48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Our Idea </a:t>
              </a:r>
              <a:endParaRPr lang="en-US" sz="4800" dirty="0"/>
            </a:p>
          </p:txBody>
        </p:sp>
      </p:grpSp>
      <p:pic>
        <p:nvPicPr>
          <p:cNvPr id="35" name="Picture 34" descr="video-icon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647" y="2546429"/>
            <a:ext cx="1226916" cy="1226916"/>
          </a:xfrm>
          <a:prstGeom prst="rect">
            <a:avLst/>
          </a:prstGeom>
        </p:spPr>
      </p:pic>
      <p:pic>
        <p:nvPicPr>
          <p:cNvPr id="33" name="Picture 32" descr="1200px-Interactive_icon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53936">
            <a:off x="5266483" y="3004178"/>
            <a:ext cx="980759" cy="1475225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6967774" y="2777923"/>
            <a:ext cx="5224225" cy="732196"/>
            <a:chOff x="6815380" y="2567651"/>
            <a:chExt cx="2212734" cy="732196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815381" y="2567651"/>
              <a:ext cx="221273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Our Future Generation</a:t>
              </a:r>
              <a:endParaRPr lang="en-US" sz="36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46705" y="2777922"/>
            <a:ext cx="6815736" cy="722550"/>
            <a:chOff x="6815380" y="2519423"/>
            <a:chExt cx="2593053" cy="780424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815381" y="2519423"/>
              <a:ext cx="25930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If Govt. make it Possible for 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16998" y="360742"/>
            <a:ext cx="8156469" cy="769441"/>
            <a:chOff x="6815380" y="2519423"/>
            <a:chExt cx="2593053" cy="831071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6815381" y="2519423"/>
              <a:ext cx="2593052" cy="831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spc="-300" dirty="0">
                  <a:solidFill>
                    <a:srgbClr val="FF0000"/>
                  </a:solidFill>
                  <a:latin typeface="Adobe Garamond Pro Bold" pitchFamily="18" charset="0"/>
                </a:rPr>
                <a:t>And this is the right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ject - Educ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348" y="308920"/>
            <a:ext cx="10884517" cy="590511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40622"/>
            <a:ext cx="12192000" cy="21232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47641" y="3440622"/>
            <a:ext cx="4096719" cy="2417736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39700" dist="38100" dir="5400000" sx="102000" sy="102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32774" y="1794076"/>
            <a:ext cx="750330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System will support all standard and system of education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 +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Madrasa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Technical (Vocational)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1641" y="335666"/>
            <a:ext cx="9630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-300" dirty="0">
                <a:solidFill>
                  <a:schemeClr val="accent3"/>
                </a:solidFill>
              </a:rPr>
              <a:t>Who will Benefit and How</a:t>
            </a:r>
            <a:endParaRPr lang="en-US" sz="4800" b="1" spc="-300" dirty="0">
              <a:solidFill>
                <a:schemeClr val="accent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5136" y="3816837"/>
            <a:ext cx="2717369" cy="1755983"/>
            <a:chOff x="665136" y="3816837"/>
            <a:chExt cx="2717369" cy="1755983"/>
          </a:xfrm>
        </p:grpSpPr>
        <p:sp>
          <p:nvSpPr>
            <p:cNvPr id="6" name="Rectangle 5"/>
            <p:cNvSpPr/>
            <p:nvPr/>
          </p:nvSpPr>
          <p:spPr>
            <a:xfrm>
              <a:off x="665136" y="4649490"/>
              <a:ext cx="27173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All contents will created by the BEST teachers of our country </a:t>
              </a:r>
            </a:p>
          </p:txBody>
        </p: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759556" y="3816837"/>
              <a:ext cx="528530" cy="685419"/>
              <a:chOff x="-1" y="787"/>
              <a:chExt cx="1361" cy="1765"/>
            </a:xfrm>
            <a:solidFill>
              <a:schemeClr val="accent5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349" y="787"/>
                <a:ext cx="1011" cy="1009"/>
              </a:xfrm>
              <a:custGeom>
                <a:avLst/>
                <a:gdLst>
                  <a:gd name="T0" fmla="*/ 1402 w 2023"/>
                  <a:gd name="T1" fmla="*/ 431 h 2020"/>
                  <a:gd name="T2" fmla="*/ 252 w 2023"/>
                  <a:gd name="T3" fmla="*/ 1579 h 2020"/>
                  <a:gd name="T4" fmla="*/ 185 w 2023"/>
                  <a:gd name="T5" fmla="*/ 1836 h 2020"/>
                  <a:gd name="T6" fmla="*/ 441 w 2023"/>
                  <a:gd name="T7" fmla="*/ 1769 h 2020"/>
                  <a:gd name="T8" fmla="*/ 1592 w 2023"/>
                  <a:gd name="T9" fmla="*/ 620 h 2020"/>
                  <a:gd name="T10" fmla="*/ 1402 w 2023"/>
                  <a:gd name="T11" fmla="*/ 431 h 2020"/>
                  <a:gd name="T12" fmla="*/ 1648 w 2023"/>
                  <a:gd name="T13" fmla="*/ 186 h 2020"/>
                  <a:gd name="T14" fmla="*/ 1511 w 2023"/>
                  <a:gd name="T15" fmla="*/ 322 h 2020"/>
                  <a:gd name="T16" fmla="*/ 1700 w 2023"/>
                  <a:gd name="T17" fmla="*/ 512 h 2020"/>
                  <a:gd name="T18" fmla="*/ 1837 w 2023"/>
                  <a:gd name="T19" fmla="*/ 375 h 2020"/>
                  <a:gd name="T20" fmla="*/ 1648 w 2023"/>
                  <a:gd name="T21" fmla="*/ 186 h 2020"/>
                  <a:gd name="T22" fmla="*/ 1648 w 2023"/>
                  <a:gd name="T23" fmla="*/ 0 h 2020"/>
                  <a:gd name="T24" fmla="*/ 1668 w 2023"/>
                  <a:gd name="T25" fmla="*/ 3 h 2020"/>
                  <a:gd name="T26" fmla="*/ 1686 w 2023"/>
                  <a:gd name="T27" fmla="*/ 10 h 2020"/>
                  <a:gd name="T28" fmla="*/ 1703 w 2023"/>
                  <a:gd name="T29" fmla="*/ 23 h 2020"/>
                  <a:gd name="T30" fmla="*/ 2000 w 2023"/>
                  <a:gd name="T31" fmla="*/ 321 h 2020"/>
                  <a:gd name="T32" fmla="*/ 2013 w 2023"/>
                  <a:gd name="T33" fmla="*/ 337 h 2020"/>
                  <a:gd name="T34" fmla="*/ 2021 w 2023"/>
                  <a:gd name="T35" fmla="*/ 356 h 2020"/>
                  <a:gd name="T36" fmla="*/ 2023 w 2023"/>
                  <a:gd name="T37" fmla="*/ 375 h 2020"/>
                  <a:gd name="T38" fmla="*/ 2021 w 2023"/>
                  <a:gd name="T39" fmla="*/ 394 h 2020"/>
                  <a:gd name="T40" fmla="*/ 2013 w 2023"/>
                  <a:gd name="T41" fmla="*/ 413 h 2020"/>
                  <a:gd name="T42" fmla="*/ 2000 w 2023"/>
                  <a:gd name="T43" fmla="*/ 430 h 2020"/>
                  <a:gd name="T44" fmla="*/ 1755 w 2023"/>
                  <a:gd name="T45" fmla="*/ 674 h 2020"/>
                  <a:gd name="T46" fmla="*/ 1755 w 2023"/>
                  <a:gd name="T47" fmla="*/ 675 h 2020"/>
                  <a:gd name="T48" fmla="*/ 1755 w 2023"/>
                  <a:gd name="T49" fmla="*/ 675 h 2020"/>
                  <a:gd name="T50" fmla="*/ 535 w 2023"/>
                  <a:gd name="T51" fmla="*/ 1893 h 2020"/>
                  <a:gd name="T52" fmla="*/ 519 w 2023"/>
                  <a:gd name="T53" fmla="*/ 1906 h 2020"/>
                  <a:gd name="T54" fmla="*/ 501 w 2023"/>
                  <a:gd name="T55" fmla="*/ 1913 h 2020"/>
                  <a:gd name="T56" fmla="*/ 96 w 2023"/>
                  <a:gd name="T57" fmla="*/ 2017 h 2020"/>
                  <a:gd name="T58" fmla="*/ 78 w 2023"/>
                  <a:gd name="T59" fmla="*/ 2020 h 2020"/>
                  <a:gd name="T60" fmla="*/ 58 w 2023"/>
                  <a:gd name="T61" fmla="*/ 2017 h 2020"/>
                  <a:gd name="T62" fmla="*/ 39 w 2023"/>
                  <a:gd name="T63" fmla="*/ 2010 h 2020"/>
                  <a:gd name="T64" fmla="*/ 23 w 2023"/>
                  <a:gd name="T65" fmla="*/ 1997 h 2020"/>
                  <a:gd name="T66" fmla="*/ 11 w 2023"/>
                  <a:gd name="T67" fmla="*/ 1981 h 2020"/>
                  <a:gd name="T68" fmla="*/ 4 w 2023"/>
                  <a:gd name="T69" fmla="*/ 1964 h 2020"/>
                  <a:gd name="T70" fmla="*/ 0 w 2023"/>
                  <a:gd name="T71" fmla="*/ 1943 h 2020"/>
                  <a:gd name="T72" fmla="*/ 3 w 2023"/>
                  <a:gd name="T73" fmla="*/ 1924 h 2020"/>
                  <a:gd name="T74" fmla="*/ 108 w 2023"/>
                  <a:gd name="T75" fmla="*/ 1521 h 2020"/>
                  <a:gd name="T76" fmla="*/ 116 w 2023"/>
                  <a:gd name="T77" fmla="*/ 1502 h 2020"/>
                  <a:gd name="T78" fmla="*/ 128 w 2023"/>
                  <a:gd name="T79" fmla="*/ 1486 h 2020"/>
                  <a:gd name="T80" fmla="*/ 1348 w 2023"/>
                  <a:gd name="T81" fmla="*/ 268 h 2020"/>
                  <a:gd name="T82" fmla="*/ 1348 w 2023"/>
                  <a:gd name="T83" fmla="*/ 268 h 2020"/>
                  <a:gd name="T84" fmla="*/ 1348 w 2023"/>
                  <a:gd name="T85" fmla="*/ 268 h 2020"/>
                  <a:gd name="T86" fmla="*/ 1594 w 2023"/>
                  <a:gd name="T87" fmla="*/ 23 h 2020"/>
                  <a:gd name="T88" fmla="*/ 1610 w 2023"/>
                  <a:gd name="T89" fmla="*/ 10 h 2020"/>
                  <a:gd name="T90" fmla="*/ 1628 w 2023"/>
                  <a:gd name="T91" fmla="*/ 3 h 2020"/>
                  <a:gd name="T92" fmla="*/ 1648 w 2023"/>
                  <a:gd name="T93" fmla="*/ 0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3" h="2020">
                    <a:moveTo>
                      <a:pt x="1402" y="431"/>
                    </a:moveTo>
                    <a:lnTo>
                      <a:pt x="252" y="1579"/>
                    </a:lnTo>
                    <a:lnTo>
                      <a:pt x="185" y="1836"/>
                    </a:lnTo>
                    <a:lnTo>
                      <a:pt x="441" y="1769"/>
                    </a:lnTo>
                    <a:lnTo>
                      <a:pt x="1592" y="620"/>
                    </a:lnTo>
                    <a:lnTo>
                      <a:pt x="1402" y="431"/>
                    </a:lnTo>
                    <a:close/>
                    <a:moveTo>
                      <a:pt x="1648" y="186"/>
                    </a:moveTo>
                    <a:lnTo>
                      <a:pt x="1511" y="322"/>
                    </a:lnTo>
                    <a:lnTo>
                      <a:pt x="1700" y="512"/>
                    </a:lnTo>
                    <a:lnTo>
                      <a:pt x="1837" y="375"/>
                    </a:lnTo>
                    <a:lnTo>
                      <a:pt x="1648" y="186"/>
                    </a:lnTo>
                    <a:close/>
                    <a:moveTo>
                      <a:pt x="1648" y="0"/>
                    </a:moveTo>
                    <a:lnTo>
                      <a:pt x="1668" y="3"/>
                    </a:lnTo>
                    <a:lnTo>
                      <a:pt x="1686" y="10"/>
                    </a:lnTo>
                    <a:lnTo>
                      <a:pt x="1703" y="23"/>
                    </a:lnTo>
                    <a:lnTo>
                      <a:pt x="2000" y="321"/>
                    </a:lnTo>
                    <a:lnTo>
                      <a:pt x="2013" y="337"/>
                    </a:lnTo>
                    <a:lnTo>
                      <a:pt x="2021" y="356"/>
                    </a:lnTo>
                    <a:lnTo>
                      <a:pt x="2023" y="375"/>
                    </a:lnTo>
                    <a:lnTo>
                      <a:pt x="2021" y="394"/>
                    </a:lnTo>
                    <a:lnTo>
                      <a:pt x="2013" y="413"/>
                    </a:lnTo>
                    <a:lnTo>
                      <a:pt x="2000" y="430"/>
                    </a:lnTo>
                    <a:lnTo>
                      <a:pt x="1755" y="674"/>
                    </a:lnTo>
                    <a:lnTo>
                      <a:pt x="1755" y="675"/>
                    </a:lnTo>
                    <a:lnTo>
                      <a:pt x="1755" y="675"/>
                    </a:lnTo>
                    <a:lnTo>
                      <a:pt x="535" y="1893"/>
                    </a:lnTo>
                    <a:lnTo>
                      <a:pt x="519" y="1906"/>
                    </a:lnTo>
                    <a:lnTo>
                      <a:pt x="501" y="1913"/>
                    </a:lnTo>
                    <a:lnTo>
                      <a:pt x="96" y="2017"/>
                    </a:lnTo>
                    <a:lnTo>
                      <a:pt x="78" y="2020"/>
                    </a:lnTo>
                    <a:lnTo>
                      <a:pt x="58" y="2017"/>
                    </a:lnTo>
                    <a:lnTo>
                      <a:pt x="39" y="2010"/>
                    </a:lnTo>
                    <a:lnTo>
                      <a:pt x="23" y="1997"/>
                    </a:lnTo>
                    <a:lnTo>
                      <a:pt x="11" y="1981"/>
                    </a:lnTo>
                    <a:lnTo>
                      <a:pt x="4" y="1964"/>
                    </a:lnTo>
                    <a:lnTo>
                      <a:pt x="0" y="1943"/>
                    </a:lnTo>
                    <a:lnTo>
                      <a:pt x="3" y="1924"/>
                    </a:lnTo>
                    <a:lnTo>
                      <a:pt x="108" y="1521"/>
                    </a:lnTo>
                    <a:lnTo>
                      <a:pt x="116" y="1502"/>
                    </a:lnTo>
                    <a:lnTo>
                      <a:pt x="128" y="1486"/>
                    </a:lnTo>
                    <a:lnTo>
                      <a:pt x="1348" y="268"/>
                    </a:lnTo>
                    <a:lnTo>
                      <a:pt x="1348" y="268"/>
                    </a:lnTo>
                    <a:lnTo>
                      <a:pt x="1348" y="268"/>
                    </a:lnTo>
                    <a:lnTo>
                      <a:pt x="1594" y="23"/>
                    </a:lnTo>
                    <a:lnTo>
                      <a:pt x="1610" y="10"/>
                    </a:lnTo>
                    <a:lnTo>
                      <a:pt x="1628" y="3"/>
                    </a:lnTo>
                    <a:lnTo>
                      <a:pt x="16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-1" y="930"/>
                <a:ext cx="1361" cy="1622"/>
              </a:xfrm>
              <a:custGeom>
                <a:avLst/>
                <a:gdLst>
                  <a:gd name="T0" fmla="*/ 78 w 2721"/>
                  <a:gd name="T1" fmla="*/ 0 h 3243"/>
                  <a:gd name="T2" fmla="*/ 1578 w 2721"/>
                  <a:gd name="T3" fmla="*/ 0 h 3243"/>
                  <a:gd name="T4" fmla="*/ 1599 w 2721"/>
                  <a:gd name="T5" fmla="*/ 2 h 3243"/>
                  <a:gd name="T6" fmla="*/ 1617 w 2721"/>
                  <a:gd name="T7" fmla="*/ 9 h 3243"/>
                  <a:gd name="T8" fmla="*/ 1632 w 2721"/>
                  <a:gd name="T9" fmla="*/ 21 h 3243"/>
                  <a:gd name="T10" fmla="*/ 1645 w 2721"/>
                  <a:gd name="T11" fmla="*/ 37 h 3243"/>
                  <a:gd name="T12" fmla="*/ 1652 w 2721"/>
                  <a:gd name="T13" fmla="*/ 56 h 3243"/>
                  <a:gd name="T14" fmla="*/ 1655 w 2721"/>
                  <a:gd name="T15" fmla="*/ 76 h 3243"/>
                  <a:gd name="T16" fmla="*/ 1652 w 2721"/>
                  <a:gd name="T17" fmla="*/ 97 h 3243"/>
                  <a:gd name="T18" fmla="*/ 1645 w 2721"/>
                  <a:gd name="T19" fmla="*/ 115 h 3243"/>
                  <a:gd name="T20" fmla="*/ 1632 w 2721"/>
                  <a:gd name="T21" fmla="*/ 130 h 3243"/>
                  <a:gd name="T22" fmla="*/ 1617 w 2721"/>
                  <a:gd name="T23" fmla="*/ 142 h 3243"/>
                  <a:gd name="T24" fmla="*/ 1599 w 2721"/>
                  <a:gd name="T25" fmla="*/ 150 h 3243"/>
                  <a:gd name="T26" fmla="*/ 1578 w 2721"/>
                  <a:gd name="T27" fmla="*/ 153 h 3243"/>
                  <a:gd name="T28" fmla="*/ 154 w 2721"/>
                  <a:gd name="T29" fmla="*/ 153 h 3243"/>
                  <a:gd name="T30" fmla="*/ 154 w 2721"/>
                  <a:gd name="T31" fmla="*/ 3089 h 3243"/>
                  <a:gd name="T32" fmla="*/ 2568 w 2721"/>
                  <a:gd name="T33" fmla="*/ 3089 h 3243"/>
                  <a:gd name="T34" fmla="*/ 2568 w 2721"/>
                  <a:gd name="T35" fmla="*/ 621 h 3243"/>
                  <a:gd name="T36" fmla="*/ 2570 w 2721"/>
                  <a:gd name="T37" fmla="*/ 601 h 3243"/>
                  <a:gd name="T38" fmla="*/ 2577 w 2721"/>
                  <a:gd name="T39" fmla="*/ 583 h 3243"/>
                  <a:gd name="T40" fmla="*/ 2590 w 2721"/>
                  <a:gd name="T41" fmla="*/ 567 h 3243"/>
                  <a:gd name="T42" fmla="*/ 2605 w 2721"/>
                  <a:gd name="T43" fmla="*/ 555 h 3243"/>
                  <a:gd name="T44" fmla="*/ 2624 w 2721"/>
                  <a:gd name="T45" fmla="*/ 548 h 3243"/>
                  <a:gd name="T46" fmla="*/ 2644 w 2721"/>
                  <a:gd name="T47" fmla="*/ 544 h 3243"/>
                  <a:gd name="T48" fmla="*/ 2665 w 2721"/>
                  <a:gd name="T49" fmla="*/ 548 h 3243"/>
                  <a:gd name="T50" fmla="*/ 2683 w 2721"/>
                  <a:gd name="T51" fmla="*/ 555 h 3243"/>
                  <a:gd name="T52" fmla="*/ 2698 w 2721"/>
                  <a:gd name="T53" fmla="*/ 567 h 3243"/>
                  <a:gd name="T54" fmla="*/ 2711 w 2721"/>
                  <a:gd name="T55" fmla="*/ 583 h 3243"/>
                  <a:gd name="T56" fmla="*/ 2719 w 2721"/>
                  <a:gd name="T57" fmla="*/ 601 h 3243"/>
                  <a:gd name="T58" fmla="*/ 2721 w 2721"/>
                  <a:gd name="T59" fmla="*/ 621 h 3243"/>
                  <a:gd name="T60" fmla="*/ 2721 w 2721"/>
                  <a:gd name="T61" fmla="*/ 3166 h 3243"/>
                  <a:gd name="T62" fmla="*/ 2719 w 2721"/>
                  <a:gd name="T63" fmla="*/ 3187 h 3243"/>
                  <a:gd name="T64" fmla="*/ 2711 w 2721"/>
                  <a:gd name="T65" fmla="*/ 3205 h 3243"/>
                  <a:gd name="T66" fmla="*/ 2698 w 2721"/>
                  <a:gd name="T67" fmla="*/ 3220 h 3243"/>
                  <a:gd name="T68" fmla="*/ 2683 w 2721"/>
                  <a:gd name="T69" fmla="*/ 3232 h 3243"/>
                  <a:gd name="T70" fmla="*/ 2665 w 2721"/>
                  <a:gd name="T71" fmla="*/ 3241 h 3243"/>
                  <a:gd name="T72" fmla="*/ 2644 w 2721"/>
                  <a:gd name="T73" fmla="*/ 3243 h 3243"/>
                  <a:gd name="T74" fmla="*/ 78 w 2721"/>
                  <a:gd name="T75" fmla="*/ 3243 h 3243"/>
                  <a:gd name="T76" fmla="*/ 57 w 2721"/>
                  <a:gd name="T77" fmla="*/ 3241 h 3243"/>
                  <a:gd name="T78" fmla="*/ 39 w 2721"/>
                  <a:gd name="T79" fmla="*/ 3232 h 3243"/>
                  <a:gd name="T80" fmla="*/ 23 w 2721"/>
                  <a:gd name="T81" fmla="*/ 3220 h 3243"/>
                  <a:gd name="T82" fmla="*/ 11 w 2721"/>
                  <a:gd name="T83" fmla="*/ 3205 h 3243"/>
                  <a:gd name="T84" fmla="*/ 3 w 2721"/>
                  <a:gd name="T85" fmla="*/ 3187 h 3243"/>
                  <a:gd name="T86" fmla="*/ 0 w 2721"/>
                  <a:gd name="T87" fmla="*/ 3166 h 3243"/>
                  <a:gd name="T88" fmla="*/ 0 w 2721"/>
                  <a:gd name="T89" fmla="*/ 76 h 3243"/>
                  <a:gd name="T90" fmla="*/ 3 w 2721"/>
                  <a:gd name="T91" fmla="*/ 56 h 3243"/>
                  <a:gd name="T92" fmla="*/ 11 w 2721"/>
                  <a:gd name="T93" fmla="*/ 37 h 3243"/>
                  <a:gd name="T94" fmla="*/ 23 w 2721"/>
                  <a:gd name="T95" fmla="*/ 21 h 3243"/>
                  <a:gd name="T96" fmla="*/ 39 w 2721"/>
                  <a:gd name="T97" fmla="*/ 9 h 3243"/>
                  <a:gd name="T98" fmla="*/ 57 w 2721"/>
                  <a:gd name="T99" fmla="*/ 2 h 3243"/>
                  <a:gd name="T100" fmla="*/ 78 w 2721"/>
                  <a:gd name="T101" fmla="*/ 0 h 3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21" h="3243">
                    <a:moveTo>
                      <a:pt x="78" y="0"/>
                    </a:moveTo>
                    <a:lnTo>
                      <a:pt x="1578" y="0"/>
                    </a:lnTo>
                    <a:lnTo>
                      <a:pt x="1599" y="2"/>
                    </a:lnTo>
                    <a:lnTo>
                      <a:pt x="1617" y="9"/>
                    </a:lnTo>
                    <a:lnTo>
                      <a:pt x="1632" y="21"/>
                    </a:lnTo>
                    <a:lnTo>
                      <a:pt x="1645" y="37"/>
                    </a:lnTo>
                    <a:lnTo>
                      <a:pt x="1652" y="56"/>
                    </a:lnTo>
                    <a:lnTo>
                      <a:pt x="1655" y="76"/>
                    </a:lnTo>
                    <a:lnTo>
                      <a:pt x="1652" y="97"/>
                    </a:lnTo>
                    <a:lnTo>
                      <a:pt x="1645" y="115"/>
                    </a:lnTo>
                    <a:lnTo>
                      <a:pt x="1632" y="130"/>
                    </a:lnTo>
                    <a:lnTo>
                      <a:pt x="1617" y="142"/>
                    </a:lnTo>
                    <a:lnTo>
                      <a:pt x="1599" y="150"/>
                    </a:lnTo>
                    <a:lnTo>
                      <a:pt x="1578" y="153"/>
                    </a:lnTo>
                    <a:lnTo>
                      <a:pt x="154" y="153"/>
                    </a:lnTo>
                    <a:lnTo>
                      <a:pt x="154" y="3089"/>
                    </a:lnTo>
                    <a:lnTo>
                      <a:pt x="2568" y="3089"/>
                    </a:lnTo>
                    <a:lnTo>
                      <a:pt x="2568" y="621"/>
                    </a:lnTo>
                    <a:lnTo>
                      <a:pt x="2570" y="601"/>
                    </a:lnTo>
                    <a:lnTo>
                      <a:pt x="2577" y="583"/>
                    </a:lnTo>
                    <a:lnTo>
                      <a:pt x="2590" y="567"/>
                    </a:lnTo>
                    <a:lnTo>
                      <a:pt x="2605" y="555"/>
                    </a:lnTo>
                    <a:lnTo>
                      <a:pt x="2624" y="548"/>
                    </a:lnTo>
                    <a:lnTo>
                      <a:pt x="2644" y="544"/>
                    </a:lnTo>
                    <a:lnTo>
                      <a:pt x="2665" y="548"/>
                    </a:lnTo>
                    <a:lnTo>
                      <a:pt x="2683" y="555"/>
                    </a:lnTo>
                    <a:lnTo>
                      <a:pt x="2698" y="567"/>
                    </a:lnTo>
                    <a:lnTo>
                      <a:pt x="2711" y="583"/>
                    </a:lnTo>
                    <a:lnTo>
                      <a:pt x="2719" y="601"/>
                    </a:lnTo>
                    <a:lnTo>
                      <a:pt x="2721" y="621"/>
                    </a:lnTo>
                    <a:lnTo>
                      <a:pt x="2721" y="3166"/>
                    </a:lnTo>
                    <a:lnTo>
                      <a:pt x="2719" y="3187"/>
                    </a:lnTo>
                    <a:lnTo>
                      <a:pt x="2711" y="3205"/>
                    </a:lnTo>
                    <a:lnTo>
                      <a:pt x="2698" y="3220"/>
                    </a:lnTo>
                    <a:lnTo>
                      <a:pt x="2683" y="3232"/>
                    </a:lnTo>
                    <a:lnTo>
                      <a:pt x="2665" y="3241"/>
                    </a:lnTo>
                    <a:lnTo>
                      <a:pt x="2644" y="3243"/>
                    </a:lnTo>
                    <a:lnTo>
                      <a:pt x="78" y="3243"/>
                    </a:lnTo>
                    <a:lnTo>
                      <a:pt x="57" y="3241"/>
                    </a:lnTo>
                    <a:lnTo>
                      <a:pt x="39" y="3232"/>
                    </a:lnTo>
                    <a:lnTo>
                      <a:pt x="23" y="3220"/>
                    </a:lnTo>
                    <a:lnTo>
                      <a:pt x="11" y="3205"/>
                    </a:lnTo>
                    <a:lnTo>
                      <a:pt x="3" y="3187"/>
                    </a:lnTo>
                    <a:lnTo>
                      <a:pt x="0" y="3166"/>
                    </a:lnTo>
                    <a:lnTo>
                      <a:pt x="0" y="76"/>
                    </a:lnTo>
                    <a:lnTo>
                      <a:pt x="3" y="56"/>
                    </a:lnTo>
                    <a:lnTo>
                      <a:pt x="11" y="37"/>
                    </a:lnTo>
                    <a:lnTo>
                      <a:pt x="23" y="21"/>
                    </a:lnTo>
                    <a:lnTo>
                      <a:pt x="39" y="9"/>
                    </a:lnTo>
                    <a:lnTo>
                      <a:pt x="57" y="2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809495" y="3891892"/>
            <a:ext cx="2717369" cy="1496067"/>
            <a:chOff x="8809495" y="3891892"/>
            <a:chExt cx="2717369" cy="1496067"/>
          </a:xfrm>
        </p:grpSpPr>
        <p:sp>
          <p:nvSpPr>
            <p:cNvPr id="7" name="Rectangle 6"/>
            <p:cNvSpPr/>
            <p:nvPr/>
          </p:nvSpPr>
          <p:spPr>
            <a:xfrm>
              <a:off x="8809495" y="4741628"/>
              <a:ext cx="27173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All Contents are Free at Live</a:t>
              </a:r>
            </a:p>
          </p:txBody>
        </p:sp>
        <p:grpSp>
          <p:nvGrpSpPr>
            <p:cNvPr id="16" name="Group 10"/>
            <p:cNvGrpSpPr>
              <a:grpSpLocks noChangeAspect="1"/>
            </p:cNvGrpSpPr>
            <p:nvPr/>
          </p:nvGrpSpPr>
          <p:grpSpPr bwMode="auto">
            <a:xfrm>
              <a:off x="9789144" y="3891892"/>
              <a:ext cx="758072" cy="757598"/>
              <a:chOff x="118" y="1047"/>
              <a:chExt cx="1598" cy="1597"/>
            </a:xfrm>
            <a:solidFill>
              <a:schemeClr val="accent5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118" y="1281"/>
                <a:ext cx="1363" cy="1363"/>
              </a:xfrm>
              <a:custGeom>
                <a:avLst/>
                <a:gdLst>
                  <a:gd name="T0" fmla="*/ 115 w 4091"/>
                  <a:gd name="T1" fmla="*/ 0 h 4087"/>
                  <a:gd name="T2" fmla="*/ 3053 w 4091"/>
                  <a:gd name="T3" fmla="*/ 0 h 4087"/>
                  <a:gd name="T4" fmla="*/ 3084 w 4091"/>
                  <a:gd name="T5" fmla="*/ 4 h 4087"/>
                  <a:gd name="T6" fmla="*/ 3112 w 4091"/>
                  <a:gd name="T7" fmla="*/ 16 h 4087"/>
                  <a:gd name="T8" fmla="*/ 3135 w 4091"/>
                  <a:gd name="T9" fmla="*/ 34 h 4087"/>
                  <a:gd name="T10" fmla="*/ 3153 w 4091"/>
                  <a:gd name="T11" fmla="*/ 57 h 4087"/>
                  <a:gd name="T12" fmla="*/ 3164 w 4091"/>
                  <a:gd name="T13" fmla="*/ 85 h 4087"/>
                  <a:gd name="T14" fmla="*/ 3169 w 4091"/>
                  <a:gd name="T15" fmla="*/ 116 h 4087"/>
                  <a:gd name="T16" fmla="*/ 3164 w 4091"/>
                  <a:gd name="T17" fmla="*/ 146 h 4087"/>
                  <a:gd name="T18" fmla="*/ 3153 w 4091"/>
                  <a:gd name="T19" fmla="*/ 173 h 4087"/>
                  <a:gd name="T20" fmla="*/ 3135 w 4091"/>
                  <a:gd name="T21" fmla="*/ 196 h 4087"/>
                  <a:gd name="T22" fmla="*/ 3112 w 4091"/>
                  <a:gd name="T23" fmla="*/ 215 h 4087"/>
                  <a:gd name="T24" fmla="*/ 3084 w 4091"/>
                  <a:gd name="T25" fmla="*/ 227 h 4087"/>
                  <a:gd name="T26" fmla="*/ 3053 w 4091"/>
                  <a:gd name="T27" fmla="*/ 230 h 4087"/>
                  <a:gd name="T28" fmla="*/ 231 w 4091"/>
                  <a:gd name="T29" fmla="*/ 230 h 4087"/>
                  <a:gd name="T30" fmla="*/ 231 w 4091"/>
                  <a:gd name="T31" fmla="*/ 3856 h 4087"/>
                  <a:gd name="T32" fmla="*/ 3860 w 4091"/>
                  <a:gd name="T33" fmla="*/ 3856 h 4087"/>
                  <a:gd name="T34" fmla="*/ 3860 w 4091"/>
                  <a:gd name="T35" fmla="*/ 977 h 4087"/>
                  <a:gd name="T36" fmla="*/ 3864 w 4091"/>
                  <a:gd name="T37" fmla="*/ 946 h 4087"/>
                  <a:gd name="T38" fmla="*/ 3876 w 4091"/>
                  <a:gd name="T39" fmla="*/ 918 h 4087"/>
                  <a:gd name="T40" fmla="*/ 3895 w 4091"/>
                  <a:gd name="T41" fmla="*/ 895 h 4087"/>
                  <a:gd name="T42" fmla="*/ 3917 w 4091"/>
                  <a:gd name="T43" fmla="*/ 877 h 4087"/>
                  <a:gd name="T44" fmla="*/ 3945 w 4091"/>
                  <a:gd name="T45" fmla="*/ 866 h 4087"/>
                  <a:gd name="T46" fmla="*/ 3976 w 4091"/>
                  <a:gd name="T47" fmla="*/ 861 h 4087"/>
                  <a:gd name="T48" fmla="*/ 4006 w 4091"/>
                  <a:gd name="T49" fmla="*/ 866 h 4087"/>
                  <a:gd name="T50" fmla="*/ 4034 w 4091"/>
                  <a:gd name="T51" fmla="*/ 877 h 4087"/>
                  <a:gd name="T52" fmla="*/ 4057 w 4091"/>
                  <a:gd name="T53" fmla="*/ 895 h 4087"/>
                  <a:gd name="T54" fmla="*/ 4075 w 4091"/>
                  <a:gd name="T55" fmla="*/ 918 h 4087"/>
                  <a:gd name="T56" fmla="*/ 4087 w 4091"/>
                  <a:gd name="T57" fmla="*/ 946 h 4087"/>
                  <a:gd name="T58" fmla="*/ 4091 w 4091"/>
                  <a:gd name="T59" fmla="*/ 977 h 4087"/>
                  <a:gd name="T60" fmla="*/ 4091 w 4091"/>
                  <a:gd name="T61" fmla="*/ 3972 h 4087"/>
                  <a:gd name="T62" fmla="*/ 4087 w 4091"/>
                  <a:gd name="T63" fmla="*/ 4002 h 4087"/>
                  <a:gd name="T64" fmla="*/ 4075 w 4091"/>
                  <a:gd name="T65" fmla="*/ 4030 h 4087"/>
                  <a:gd name="T66" fmla="*/ 4057 w 4091"/>
                  <a:gd name="T67" fmla="*/ 4052 h 4087"/>
                  <a:gd name="T68" fmla="*/ 4034 w 4091"/>
                  <a:gd name="T69" fmla="*/ 4071 h 4087"/>
                  <a:gd name="T70" fmla="*/ 4006 w 4091"/>
                  <a:gd name="T71" fmla="*/ 4083 h 4087"/>
                  <a:gd name="T72" fmla="*/ 3976 w 4091"/>
                  <a:gd name="T73" fmla="*/ 4087 h 4087"/>
                  <a:gd name="T74" fmla="*/ 115 w 4091"/>
                  <a:gd name="T75" fmla="*/ 4087 h 4087"/>
                  <a:gd name="T76" fmla="*/ 84 w 4091"/>
                  <a:gd name="T77" fmla="*/ 4083 h 4087"/>
                  <a:gd name="T78" fmla="*/ 57 w 4091"/>
                  <a:gd name="T79" fmla="*/ 4071 h 4087"/>
                  <a:gd name="T80" fmla="*/ 33 w 4091"/>
                  <a:gd name="T81" fmla="*/ 4052 h 4087"/>
                  <a:gd name="T82" fmla="*/ 16 w 4091"/>
                  <a:gd name="T83" fmla="*/ 4030 h 4087"/>
                  <a:gd name="T84" fmla="*/ 4 w 4091"/>
                  <a:gd name="T85" fmla="*/ 4002 h 4087"/>
                  <a:gd name="T86" fmla="*/ 0 w 4091"/>
                  <a:gd name="T87" fmla="*/ 3972 h 4087"/>
                  <a:gd name="T88" fmla="*/ 0 w 4091"/>
                  <a:gd name="T89" fmla="*/ 116 h 4087"/>
                  <a:gd name="T90" fmla="*/ 4 w 4091"/>
                  <a:gd name="T91" fmla="*/ 85 h 4087"/>
                  <a:gd name="T92" fmla="*/ 16 w 4091"/>
                  <a:gd name="T93" fmla="*/ 57 h 4087"/>
                  <a:gd name="T94" fmla="*/ 33 w 4091"/>
                  <a:gd name="T95" fmla="*/ 34 h 4087"/>
                  <a:gd name="T96" fmla="*/ 57 w 4091"/>
                  <a:gd name="T97" fmla="*/ 16 h 4087"/>
                  <a:gd name="T98" fmla="*/ 84 w 4091"/>
                  <a:gd name="T99" fmla="*/ 4 h 4087"/>
                  <a:gd name="T100" fmla="*/ 115 w 4091"/>
                  <a:gd name="T101" fmla="*/ 0 h 4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91" h="4087">
                    <a:moveTo>
                      <a:pt x="115" y="0"/>
                    </a:moveTo>
                    <a:lnTo>
                      <a:pt x="3053" y="0"/>
                    </a:lnTo>
                    <a:lnTo>
                      <a:pt x="3084" y="4"/>
                    </a:lnTo>
                    <a:lnTo>
                      <a:pt x="3112" y="16"/>
                    </a:lnTo>
                    <a:lnTo>
                      <a:pt x="3135" y="34"/>
                    </a:lnTo>
                    <a:lnTo>
                      <a:pt x="3153" y="57"/>
                    </a:lnTo>
                    <a:lnTo>
                      <a:pt x="3164" y="85"/>
                    </a:lnTo>
                    <a:lnTo>
                      <a:pt x="3169" y="116"/>
                    </a:lnTo>
                    <a:lnTo>
                      <a:pt x="3164" y="146"/>
                    </a:lnTo>
                    <a:lnTo>
                      <a:pt x="3153" y="173"/>
                    </a:lnTo>
                    <a:lnTo>
                      <a:pt x="3135" y="196"/>
                    </a:lnTo>
                    <a:lnTo>
                      <a:pt x="3112" y="215"/>
                    </a:lnTo>
                    <a:lnTo>
                      <a:pt x="3084" y="227"/>
                    </a:lnTo>
                    <a:lnTo>
                      <a:pt x="3053" y="230"/>
                    </a:lnTo>
                    <a:lnTo>
                      <a:pt x="231" y="230"/>
                    </a:lnTo>
                    <a:lnTo>
                      <a:pt x="231" y="3856"/>
                    </a:lnTo>
                    <a:lnTo>
                      <a:pt x="3860" y="3856"/>
                    </a:lnTo>
                    <a:lnTo>
                      <a:pt x="3860" y="977"/>
                    </a:lnTo>
                    <a:lnTo>
                      <a:pt x="3864" y="946"/>
                    </a:lnTo>
                    <a:lnTo>
                      <a:pt x="3876" y="918"/>
                    </a:lnTo>
                    <a:lnTo>
                      <a:pt x="3895" y="895"/>
                    </a:lnTo>
                    <a:lnTo>
                      <a:pt x="3917" y="877"/>
                    </a:lnTo>
                    <a:lnTo>
                      <a:pt x="3945" y="866"/>
                    </a:lnTo>
                    <a:lnTo>
                      <a:pt x="3976" y="861"/>
                    </a:lnTo>
                    <a:lnTo>
                      <a:pt x="4006" y="866"/>
                    </a:lnTo>
                    <a:lnTo>
                      <a:pt x="4034" y="877"/>
                    </a:lnTo>
                    <a:lnTo>
                      <a:pt x="4057" y="895"/>
                    </a:lnTo>
                    <a:lnTo>
                      <a:pt x="4075" y="918"/>
                    </a:lnTo>
                    <a:lnTo>
                      <a:pt x="4087" y="946"/>
                    </a:lnTo>
                    <a:lnTo>
                      <a:pt x="4091" y="977"/>
                    </a:lnTo>
                    <a:lnTo>
                      <a:pt x="4091" y="3972"/>
                    </a:lnTo>
                    <a:lnTo>
                      <a:pt x="4087" y="4002"/>
                    </a:lnTo>
                    <a:lnTo>
                      <a:pt x="4075" y="4030"/>
                    </a:lnTo>
                    <a:lnTo>
                      <a:pt x="4057" y="4052"/>
                    </a:lnTo>
                    <a:lnTo>
                      <a:pt x="4034" y="4071"/>
                    </a:lnTo>
                    <a:lnTo>
                      <a:pt x="4006" y="4083"/>
                    </a:lnTo>
                    <a:lnTo>
                      <a:pt x="3976" y="4087"/>
                    </a:lnTo>
                    <a:lnTo>
                      <a:pt x="115" y="4087"/>
                    </a:lnTo>
                    <a:lnTo>
                      <a:pt x="84" y="4083"/>
                    </a:lnTo>
                    <a:lnTo>
                      <a:pt x="57" y="4071"/>
                    </a:lnTo>
                    <a:lnTo>
                      <a:pt x="33" y="4052"/>
                    </a:lnTo>
                    <a:lnTo>
                      <a:pt x="16" y="4030"/>
                    </a:lnTo>
                    <a:lnTo>
                      <a:pt x="4" y="4002"/>
                    </a:lnTo>
                    <a:lnTo>
                      <a:pt x="0" y="3972"/>
                    </a:lnTo>
                    <a:lnTo>
                      <a:pt x="0" y="116"/>
                    </a:lnTo>
                    <a:lnTo>
                      <a:pt x="4" y="85"/>
                    </a:lnTo>
                    <a:lnTo>
                      <a:pt x="16" y="57"/>
                    </a:lnTo>
                    <a:lnTo>
                      <a:pt x="33" y="34"/>
                    </a:lnTo>
                    <a:lnTo>
                      <a:pt x="57" y="16"/>
                    </a:lnTo>
                    <a:lnTo>
                      <a:pt x="84" y="4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315" y="1047"/>
                <a:ext cx="1401" cy="1120"/>
              </a:xfrm>
              <a:custGeom>
                <a:avLst/>
                <a:gdLst>
                  <a:gd name="T0" fmla="*/ 4101 w 4203"/>
                  <a:gd name="T1" fmla="*/ 0 h 3360"/>
                  <a:gd name="T2" fmla="*/ 4126 w 4203"/>
                  <a:gd name="T3" fmla="*/ 6 h 3360"/>
                  <a:gd name="T4" fmla="*/ 4149 w 4203"/>
                  <a:gd name="T5" fmla="*/ 16 h 3360"/>
                  <a:gd name="T6" fmla="*/ 4170 w 4203"/>
                  <a:gd name="T7" fmla="*/ 33 h 3360"/>
                  <a:gd name="T8" fmla="*/ 4186 w 4203"/>
                  <a:gd name="T9" fmla="*/ 54 h 3360"/>
                  <a:gd name="T10" fmla="*/ 4197 w 4203"/>
                  <a:gd name="T11" fmla="*/ 77 h 3360"/>
                  <a:gd name="T12" fmla="*/ 4203 w 4203"/>
                  <a:gd name="T13" fmla="*/ 102 h 3360"/>
                  <a:gd name="T14" fmla="*/ 4203 w 4203"/>
                  <a:gd name="T15" fmla="*/ 127 h 3360"/>
                  <a:gd name="T16" fmla="*/ 4197 w 4203"/>
                  <a:gd name="T17" fmla="*/ 152 h 3360"/>
                  <a:gd name="T18" fmla="*/ 4186 w 4203"/>
                  <a:gd name="T19" fmla="*/ 175 h 3360"/>
                  <a:gd name="T20" fmla="*/ 4170 w 4203"/>
                  <a:gd name="T21" fmla="*/ 196 h 3360"/>
                  <a:gd name="T22" fmla="*/ 1035 w 4203"/>
                  <a:gd name="T23" fmla="*/ 3326 h 3360"/>
                  <a:gd name="T24" fmla="*/ 1018 w 4203"/>
                  <a:gd name="T25" fmla="*/ 3341 h 3360"/>
                  <a:gd name="T26" fmla="*/ 997 w 4203"/>
                  <a:gd name="T27" fmla="*/ 3351 h 3360"/>
                  <a:gd name="T28" fmla="*/ 975 w 4203"/>
                  <a:gd name="T29" fmla="*/ 3359 h 3360"/>
                  <a:gd name="T30" fmla="*/ 953 w 4203"/>
                  <a:gd name="T31" fmla="*/ 3360 h 3360"/>
                  <a:gd name="T32" fmla="*/ 931 w 4203"/>
                  <a:gd name="T33" fmla="*/ 3359 h 3360"/>
                  <a:gd name="T34" fmla="*/ 911 w 4203"/>
                  <a:gd name="T35" fmla="*/ 3351 h 3360"/>
                  <a:gd name="T36" fmla="*/ 890 w 4203"/>
                  <a:gd name="T37" fmla="*/ 3341 h 3360"/>
                  <a:gd name="T38" fmla="*/ 873 w 4203"/>
                  <a:gd name="T39" fmla="*/ 3326 h 3360"/>
                  <a:gd name="T40" fmla="*/ 34 w 4203"/>
                  <a:gd name="T41" fmla="*/ 2488 h 3360"/>
                  <a:gd name="T42" fmla="*/ 17 w 4203"/>
                  <a:gd name="T43" fmla="*/ 2468 h 3360"/>
                  <a:gd name="T44" fmla="*/ 6 w 4203"/>
                  <a:gd name="T45" fmla="*/ 2445 h 3360"/>
                  <a:gd name="T46" fmla="*/ 0 w 4203"/>
                  <a:gd name="T47" fmla="*/ 2420 h 3360"/>
                  <a:gd name="T48" fmla="*/ 0 w 4203"/>
                  <a:gd name="T49" fmla="*/ 2395 h 3360"/>
                  <a:gd name="T50" fmla="*/ 6 w 4203"/>
                  <a:gd name="T51" fmla="*/ 2370 h 3360"/>
                  <a:gd name="T52" fmla="*/ 17 w 4203"/>
                  <a:gd name="T53" fmla="*/ 2347 h 3360"/>
                  <a:gd name="T54" fmla="*/ 34 w 4203"/>
                  <a:gd name="T55" fmla="*/ 2325 h 3360"/>
                  <a:gd name="T56" fmla="*/ 55 w 4203"/>
                  <a:gd name="T57" fmla="*/ 2309 h 3360"/>
                  <a:gd name="T58" fmla="*/ 78 w 4203"/>
                  <a:gd name="T59" fmla="*/ 2298 h 3360"/>
                  <a:gd name="T60" fmla="*/ 103 w 4203"/>
                  <a:gd name="T61" fmla="*/ 2293 h 3360"/>
                  <a:gd name="T62" fmla="*/ 128 w 4203"/>
                  <a:gd name="T63" fmla="*/ 2293 h 3360"/>
                  <a:gd name="T64" fmla="*/ 153 w 4203"/>
                  <a:gd name="T65" fmla="*/ 2298 h 3360"/>
                  <a:gd name="T66" fmla="*/ 176 w 4203"/>
                  <a:gd name="T67" fmla="*/ 2309 h 3360"/>
                  <a:gd name="T68" fmla="*/ 197 w 4203"/>
                  <a:gd name="T69" fmla="*/ 2325 h 3360"/>
                  <a:gd name="T70" fmla="*/ 953 w 4203"/>
                  <a:gd name="T71" fmla="*/ 3082 h 3360"/>
                  <a:gd name="T72" fmla="*/ 4007 w 4203"/>
                  <a:gd name="T73" fmla="*/ 33 h 3360"/>
                  <a:gd name="T74" fmla="*/ 4028 w 4203"/>
                  <a:gd name="T75" fmla="*/ 16 h 3360"/>
                  <a:gd name="T76" fmla="*/ 4051 w 4203"/>
                  <a:gd name="T77" fmla="*/ 6 h 3360"/>
                  <a:gd name="T78" fmla="*/ 4076 w 4203"/>
                  <a:gd name="T79" fmla="*/ 0 h 3360"/>
                  <a:gd name="T80" fmla="*/ 4101 w 4203"/>
                  <a:gd name="T81" fmla="*/ 0 h 3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03" h="3360">
                    <a:moveTo>
                      <a:pt x="4101" y="0"/>
                    </a:moveTo>
                    <a:lnTo>
                      <a:pt x="4126" y="6"/>
                    </a:lnTo>
                    <a:lnTo>
                      <a:pt x="4149" y="16"/>
                    </a:lnTo>
                    <a:lnTo>
                      <a:pt x="4170" y="33"/>
                    </a:lnTo>
                    <a:lnTo>
                      <a:pt x="4186" y="54"/>
                    </a:lnTo>
                    <a:lnTo>
                      <a:pt x="4197" y="77"/>
                    </a:lnTo>
                    <a:lnTo>
                      <a:pt x="4203" y="102"/>
                    </a:lnTo>
                    <a:lnTo>
                      <a:pt x="4203" y="127"/>
                    </a:lnTo>
                    <a:lnTo>
                      <a:pt x="4197" y="152"/>
                    </a:lnTo>
                    <a:lnTo>
                      <a:pt x="4186" y="175"/>
                    </a:lnTo>
                    <a:lnTo>
                      <a:pt x="4170" y="196"/>
                    </a:lnTo>
                    <a:lnTo>
                      <a:pt x="1035" y="3326"/>
                    </a:lnTo>
                    <a:lnTo>
                      <a:pt x="1018" y="3341"/>
                    </a:lnTo>
                    <a:lnTo>
                      <a:pt x="997" y="3351"/>
                    </a:lnTo>
                    <a:lnTo>
                      <a:pt x="975" y="3359"/>
                    </a:lnTo>
                    <a:lnTo>
                      <a:pt x="953" y="3360"/>
                    </a:lnTo>
                    <a:lnTo>
                      <a:pt x="931" y="3359"/>
                    </a:lnTo>
                    <a:lnTo>
                      <a:pt x="911" y="3351"/>
                    </a:lnTo>
                    <a:lnTo>
                      <a:pt x="890" y="3341"/>
                    </a:lnTo>
                    <a:lnTo>
                      <a:pt x="873" y="3326"/>
                    </a:lnTo>
                    <a:lnTo>
                      <a:pt x="34" y="2488"/>
                    </a:lnTo>
                    <a:lnTo>
                      <a:pt x="17" y="2468"/>
                    </a:lnTo>
                    <a:lnTo>
                      <a:pt x="6" y="2445"/>
                    </a:lnTo>
                    <a:lnTo>
                      <a:pt x="0" y="2420"/>
                    </a:lnTo>
                    <a:lnTo>
                      <a:pt x="0" y="2395"/>
                    </a:lnTo>
                    <a:lnTo>
                      <a:pt x="6" y="2370"/>
                    </a:lnTo>
                    <a:lnTo>
                      <a:pt x="17" y="2347"/>
                    </a:lnTo>
                    <a:lnTo>
                      <a:pt x="34" y="2325"/>
                    </a:lnTo>
                    <a:lnTo>
                      <a:pt x="55" y="2309"/>
                    </a:lnTo>
                    <a:lnTo>
                      <a:pt x="78" y="2298"/>
                    </a:lnTo>
                    <a:lnTo>
                      <a:pt x="103" y="2293"/>
                    </a:lnTo>
                    <a:lnTo>
                      <a:pt x="128" y="2293"/>
                    </a:lnTo>
                    <a:lnTo>
                      <a:pt x="153" y="2298"/>
                    </a:lnTo>
                    <a:lnTo>
                      <a:pt x="176" y="2309"/>
                    </a:lnTo>
                    <a:lnTo>
                      <a:pt x="197" y="2325"/>
                    </a:lnTo>
                    <a:lnTo>
                      <a:pt x="953" y="3082"/>
                    </a:lnTo>
                    <a:lnTo>
                      <a:pt x="4007" y="33"/>
                    </a:lnTo>
                    <a:lnTo>
                      <a:pt x="4028" y="16"/>
                    </a:lnTo>
                    <a:lnTo>
                      <a:pt x="4051" y="6"/>
                    </a:lnTo>
                    <a:lnTo>
                      <a:pt x="4076" y="0"/>
                    </a:lnTo>
                    <a:lnTo>
                      <a:pt x="4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737316" y="3816837"/>
            <a:ext cx="2717369" cy="1679608"/>
            <a:chOff x="4737316" y="3816837"/>
            <a:chExt cx="2717369" cy="1679608"/>
          </a:xfrm>
        </p:grpSpPr>
        <p:sp>
          <p:nvSpPr>
            <p:cNvPr id="8" name="Rectangle 7"/>
            <p:cNvSpPr/>
            <p:nvPr/>
          </p:nvSpPr>
          <p:spPr>
            <a:xfrm>
              <a:off x="4737316" y="4850114"/>
              <a:ext cx="27173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Online and Offline Education</a:t>
              </a:r>
            </a:p>
          </p:txBody>
        </p:sp>
        <p:grpSp>
          <p:nvGrpSpPr>
            <p:cNvPr id="22" name="Group 16"/>
            <p:cNvGrpSpPr>
              <a:grpSpLocks noChangeAspect="1"/>
            </p:cNvGrpSpPr>
            <p:nvPr/>
          </p:nvGrpSpPr>
          <p:grpSpPr bwMode="auto">
            <a:xfrm>
              <a:off x="5580667" y="3816837"/>
              <a:ext cx="1030665" cy="795553"/>
              <a:chOff x="-1235" y="753"/>
              <a:chExt cx="1885" cy="1455"/>
            </a:xfrm>
            <a:solidFill>
              <a:schemeClr val="tx2">
                <a:lumMod val="50000"/>
              </a:schemeClr>
            </a:solidFill>
          </p:grpSpPr>
          <p:sp>
            <p:nvSpPr>
              <p:cNvPr id="25" name="Freeform 18"/>
              <p:cNvSpPr>
                <a:spLocks/>
              </p:cNvSpPr>
              <p:nvPr/>
            </p:nvSpPr>
            <p:spPr bwMode="auto">
              <a:xfrm>
                <a:off x="-1235" y="753"/>
                <a:ext cx="1885" cy="1455"/>
              </a:xfrm>
              <a:custGeom>
                <a:avLst/>
                <a:gdLst>
                  <a:gd name="T0" fmla="*/ 2132 w 3770"/>
                  <a:gd name="T1" fmla="*/ 30 h 2911"/>
                  <a:gd name="T2" fmla="*/ 2428 w 3770"/>
                  <a:gd name="T3" fmla="*/ 157 h 2911"/>
                  <a:gd name="T4" fmla="*/ 2669 w 3770"/>
                  <a:gd name="T5" fmla="*/ 365 h 2911"/>
                  <a:gd name="T6" fmla="*/ 2835 w 3770"/>
                  <a:gd name="T7" fmla="*/ 639 h 2911"/>
                  <a:gd name="T8" fmla="*/ 2908 w 3770"/>
                  <a:gd name="T9" fmla="*/ 958 h 2911"/>
                  <a:gd name="T10" fmla="*/ 3214 w 3770"/>
                  <a:gd name="T11" fmla="*/ 1047 h 2911"/>
                  <a:gd name="T12" fmla="*/ 3468 w 3770"/>
                  <a:gd name="T13" fmla="*/ 1225 h 2911"/>
                  <a:gd name="T14" fmla="*/ 3654 w 3770"/>
                  <a:gd name="T15" fmla="*/ 1471 h 2911"/>
                  <a:gd name="T16" fmla="*/ 3756 w 3770"/>
                  <a:gd name="T17" fmla="*/ 1769 h 2911"/>
                  <a:gd name="T18" fmla="*/ 3758 w 3770"/>
                  <a:gd name="T19" fmla="*/ 2077 h 2911"/>
                  <a:gd name="T20" fmla="*/ 3675 w 3770"/>
                  <a:gd name="T21" fmla="*/ 2352 h 2911"/>
                  <a:gd name="T22" fmla="*/ 3513 w 3770"/>
                  <a:gd name="T23" fmla="*/ 2592 h 2911"/>
                  <a:gd name="T24" fmla="*/ 3370 w 3770"/>
                  <a:gd name="T25" fmla="*/ 2708 h 2911"/>
                  <a:gd name="T26" fmla="*/ 3299 w 3770"/>
                  <a:gd name="T27" fmla="*/ 2681 h 2911"/>
                  <a:gd name="T28" fmla="*/ 3286 w 3770"/>
                  <a:gd name="T29" fmla="*/ 2605 h 2911"/>
                  <a:gd name="T30" fmla="*/ 3408 w 3770"/>
                  <a:gd name="T31" fmla="*/ 2479 h 2911"/>
                  <a:gd name="T32" fmla="*/ 3549 w 3770"/>
                  <a:gd name="T33" fmla="*/ 2256 h 2911"/>
                  <a:gd name="T34" fmla="*/ 3613 w 3770"/>
                  <a:gd name="T35" fmla="*/ 1999 h 2911"/>
                  <a:gd name="T36" fmla="*/ 3584 w 3770"/>
                  <a:gd name="T37" fmla="*/ 1707 h 2911"/>
                  <a:gd name="T38" fmla="*/ 3457 w 3770"/>
                  <a:gd name="T39" fmla="*/ 1445 h 2911"/>
                  <a:gd name="T40" fmla="*/ 3250 w 3770"/>
                  <a:gd name="T41" fmla="*/ 1246 h 2911"/>
                  <a:gd name="T42" fmla="*/ 2982 w 3770"/>
                  <a:gd name="T43" fmla="*/ 1128 h 2911"/>
                  <a:gd name="T44" fmla="*/ 2793 w 3770"/>
                  <a:gd name="T45" fmla="*/ 1094 h 2911"/>
                  <a:gd name="T46" fmla="*/ 2757 w 3770"/>
                  <a:gd name="T47" fmla="*/ 1029 h 2911"/>
                  <a:gd name="T48" fmla="*/ 2742 w 3770"/>
                  <a:gd name="T49" fmla="*/ 869 h 2911"/>
                  <a:gd name="T50" fmla="*/ 2637 w 3770"/>
                  <a:gd name="T51" fmla="*/ 585 h 2911"/>
                  <a:gd name="T52" fmla="*/ 2446 w 3770"/>
                  <a:gd name="T53" fmla="*/ 358 h 2911"/>
                  <a:gd name="T54" fmla="*/ 2188 w 3770"/>
                  <a:gd name="T55" fmla="*/ 208 h 2911"/>
                  <a:gd name="T56" fmla="*/ 1883 w 3770"/>
                  <a:gd name="T57" fmla="*/ 154 h 2911"/>
                  <a:gd name="T58" fmla="*/ 1578 w 3770"/>
                  <a:gd name="T59" fmla="*/ 208 h 2911"/>
                  <a:gd name="T60" fmla="*/ 1321 w 3770"/>
                  <a:gd name="T61" fmla="*/ 358 h 2911"/>
                  <a:gd name="T62" fmla="*/ 1129 w 3770"/>
                  <a:gd name="T63" fmla="*/ 585 h 2911"/>
                  <a:gd name="T64" fmla="*/ 1024 w 3770"/>
                  <a:gd name="T65" fmla="*/ 868 h 2911"/>
                  <a:gd name="T66" fmla="*/ 1007 w 3770"/>
                  <a:gd name="T67" fmla="*/ 1049 h 2911"/>
                  <a:gd name="T68" fmla="*/ 956 w 3770"/>
                  <a:gd name="T69" fmla="*/ 1102 h 2911"/>
                  <a:gd name="T70" fmla="*/ 715 w 3770"/>
                  <a:gd name="T71" fmla="*/ 1148 h 2911"/>
                  <a:gd name="T72" fmla="*/ 460 w 3770"/>
                  <a:gd name="T73" fmla="*/ 1289 h 2911"/>
                  <a:gd name="T74" fmla="*/ 271 w 3770"/>
                  <a:gd name="T75" fmla="*/ 1506 h 2911"/>
                  <a:gd name="T76" fmla="*/ 167 w 3770"/>
                  <a:gd name="T77" fmla="*/ 1779 h 2911"/>
                  <a:gd name="T78" fmla="*/ 167 w 3770"/>
                  <a:gd name="T79" fmla="*/ 2079 h 2911"/>
                  <a:gd name="T80" fmla="*/ 267 w 3770"/>
                  <a:gd name="T81" fmla="*/ 2348 h 2911"/>
                  <a:gd name="T82" fmla="*/ 449 w 3770"/>
                  <a:gd name="T83" fmla="*/ 2563 h 2911"/>
                  <a:gd name="T84" fmla="*/ 693 w 3770"/>
                  <a:gd name="T85" fmla="*/ 2706 h 2911"/>
                  <a:gd name="T86" fmla="*/ 982 w 3770"/>
                  <a:gd name="T87" fmla="*/ 2758 h 2911"/>
                  <a:gd name="T88" fmla="*/ 2528 w 3770"/>
                  <a:gd name="T89" fmla="*/ 2780 h 2911"/>
                  <a:gd name="T90" fmla="*/ 2549 w 3770"/>
                  <a:gd name="T91" fmla="*/ 2855 h 2911"/>
                  <a:gd name="T92" fmla="*/ 2495 w 3770"/>
                  <a:gd name="T93" fmla="*/ 2909 h 2911"/>
                  <a:gd name="T94" fmla="*/ 814 w 3770"/>
                  <a:gd name="T95" fmla="*/ 2897 h 2911"/>
                  <a:gd name="T96" fmla="*/ 510 w 3770"/>
                  <a:gd name="T97" fmla="*/ 2791 h 2911"/>
                  <a:gd name="T98" fmla="*/ 260 w 3770"/>
                  <a:gd name="T99" fmla="*/ 2595 h 2911"/>
                  <a:gd name="T100" fmla="*/ 85 w 3770"/>
                  <a:gd name="T101" fmla="*/ 2331 h 2911"/>
                  <a:gd name="T102" fmla="*/ 3 w 3770"/>
                  <a:gd name="T103" fmla="*/ 2015 h 2911"/>
                  <a:gd name="T104" fmla="*/ 30 w 3770"/>
                  <a:gd name="T105" fmla="*/ 1691 h 2911"/>
                  <a:gd name="T106" fmla="*/ 153 w 3770"/>
                  <a:gd name="T107" fmla="*/ 1405 h 2911"/>
                  <a:gd name="T108" fmla="*/ 357 w 3770"/>
                  <a:gd name="T109" fmla="*/ 1175 h 2911"/>
                  <a:gd name="T110" fmla="*/ 625 w 3770"/>
                  <a:gd name="T111" fmla="*/ 1018 h 2911"/>
                  <a:gd name="T112" fmla="*/ 866 w 3770"/>
                  <a:gd name="T113" fmla="*/ 876 h 2911"/>
                  <a:gd name="T114" fmla="*/ 966 w 3770"/>
                  <a:gd name="T115" fmla="*/ 566 h 2911"/>
                  <a:gd name="T116" fmla="*/ 1151 w 3770"/>
                  <a:gd name="T117" fmla="*/ 307 h 2911"/>
                  <a:gd name="T118" fmla="*/ 1407 w 3770"/>
                  <a:gd name="T119" fmla="*/ 117 h 2911"/>
                  <a:gd name="T120" fmla="*/ 1715 w 3770"/>
                  <a:gd name="T121" fmla="*/ 14 h 2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2911">
                    <a:moveTo>
                      <a:pt x="1883" y="0"/>
                    </a:moveTo>
                    <a:lnTo>
                      <a:pt x="1968" y="4"/>
                    </a:lnTo>
                    <a:lnTo>
                      <a:pt x="2052" y="14"/>
                    </a:lnTo>
                    <a:lnTo>
                      <a:pt x="2132" y="30"/>
                    </a:lnTo>
                    <a:lnTo>
                      <a:pt x="2211" y="53"/>
                    </a:lnTo>
                    <a:lnTo>
                      <a:pt x="2286" y="83"/>
                    </a:lnTo>
                    <a:lnTo>
                      <a:pt x="2360" y="117"/>
                    </a:lnTo>
                    <a:lnTo>
                      <a:pt x="2428" y="157"/>
                    </a:lnTo>
                    <a:lnTo>
                      <a:pt x="2495" y="202"/>
                    </a:lnTo>
                    <a:lnTo>
                      <a:pt x="2557" y="252"/>
                    </a:lnTo>
                    <a:lnTo>
                      <a:pt x="2615" y="307"/>
                    </a:lnTo>
                    <a:lnTo>
                      <a:pt x="2669" y="365"/>
                    </a:lnTo>
                    <a:lnTo>
                      <a:pt x="2718" y="428"/>
                    </a:lnTo>
                    <a:lnTo>
                      <a:pt x="2762" y="495"/>
                    </a:lnTo>
                    <a:lnTo>
                      <a:pt x="2801" y="566"/>
                    </a:lnTo>
                    <a:lnTo>
                      <a:pt x="2835" y="639"/>
                    </a:lnTo>
                    <a:lnTo>
                      <a:pt x="2862" y="714"/>
                    </a:lnTo>
                    <a:lnTo>
                      <a:pt x="2884" y="793"/>
                    </a:lnTo>
                    <a:lnTo>
                      <a:pt x="2900" y="875"/>
                    </a:lnTo>
                    <a:lnTo>
                      <a:pt x="2908" y="958"/>
                    </a:lnTo>
                    <a:lnTo>
                      <a:pt x="2988" y="972"/>
                    </a:lnTo>
                    <a:lnTo>
                      <a:pt x="3066" y="991"/>
                    </a:lnTo>
                    <a:lnTo>
                      <a:pt x="3142" y="1017"/>
                    </a:lnTo>
                    <a:lnTo>
                      <a:pt x="3214" y="1047"/>
                    </a:lnTo>
                    <a:lnTo>
                      <a:pt x="3283" y="1084"/>
                    </a:lnTo>
                    <a:lnTo>
                      <a:pt x="3348" y="1126"/>
                    </a:lnTo>
                    <a:lnTo>
                      <a:pt x="3410" y="1173"/>
                    </a:lnTo>
                    <a:lnTo>
                      <a:pt x="3468" y="1225"/>
                    </a:lnTo>
                    <a:lnTo>
                      <a:pt x="3522" y="1280"/>
                    </a:lnTo>
                    <a:lnTo>
                      <a:pt x="3572" y="1339"/>
                    </a:lnTo>
                    <a:lnTo>
                      <a:pt x="3615" y="1403"/>
                    </a:lnTo>
                    <a:lnTo>
                      <a:pt x="3654" y="1471"/>
                    </a:lnTo>
                    <a:lnTo>
                      <a:pt x="3688" y="1541"/>
                    </a:lnTo>
                    <a:lnTo>
                      <a:pt x="3717" y="1614"/>
                    </a:lnTo>
                    <a:lnTo>
                      <a:pt x="3739" y="1690"/>
                    </a:lnTo>
                    <a:lnTo>
                      <a:pt x="3756" y="1769"/>
                    </a:lnTo>
                    <a:lnTo>
                      <a:pt x="3766" y="1849"/>
                    </a:lnTo>
                    <a:lnTo>
                      <a:pt x="3770" y="1931"/>
                    </a:lnTo>
                    <a:lnTo>
                      <a:pt x="3766" y="2004"/>
                    </a:lnTo>
                    <a:lnTo>
                      <a:pt x="3758" y="2077"/>
                    </a:lnTo>
                    <a:lnTo>
                      <a:pt x="3744" y="2149"/>
                    </a:lnTo>
                    <a:lnTo>
                      <a:pt x="3726" y="2218"/>
                    </a:lnTo>
                    <a:lnTo>
                      <a:pt x="3703" y="2286"/>
                    </a:lnTo>
                    <a:lnTo>
                      <a:pt x="3675" y="2352"/>
                    </a:lnTo>
                    <a:lnTo>
                      <a:pt x="3641" y="2416"/>
                    </a:lnTo>
                    <a:lnTo>
                      <a:pt x="3604" y="2477"/>
                    </a:lnTo>
                    <a:lnTo>
                      <a:pt x="3560" y="2536"/>
                    </a:lnTo>
                    <a:lnTo>
                      <a:pt x="3513" y="2592"/>
                    </a:lnTo>
                    <a:lnTo>
                      <a:pt x="3463" y="2643"/>
                    </a:lnTo>
                    <a:lnTo>
                      <a:pt x="3407" y="2692"/>
                    </a:lnTo>
                    <a:lnTo>
                      <a:pt x="3389" y="2703"/>
                    </a:lnTo>
                    <a:lnTo>
                      <a:pt x="3370" y="2708"/>
                    </a:lnTo>
                    <a:lnTo>
                      <a:pt x="3350" y="2708"/>
                    </a:lnTo>
                    <a:lnTo>
                      <a:pt x="3331" y="2704"/>
                    </a:lnTo>
                    <a:lnTo>
                      <a:pt x="3314" y="2695"/>
                    </a:lnTo>
                    <a:lnTo>
                      <a:pt x="3299" y="2681"/>
                    </a:lnTo>
                    <a:lnTo>
                      <a:pt x="3287" y="2664"/>
                    </a:lnTo>
                    <a:lnTo>
                      <a:pt x="3282" y="2644"/>
                    </a:lnTo>
                    <a:lnTo>
                      <a:pt x="3282" y="2625"/>
                    </a:lnTo>
                    <a:lnTo>
                      <a:pt x="3286" y="2605"/>
                    </a:lnTo>
                    <a:lnTo>
                      <a:pt x="3295" y="2588"/>
                    </a:lnTo>
                    <a:lnTo>
                      <a:pt x="3309" y="2572"/>
                    </a:lnTo>
                    <a:lnTo>
                      <a:pt x="3361" y="2528"/>
                    </a:lnTo>
                    <a:lnTo>
                      <a:pt x="3408" y="2479"/>
                    </a:lnTo>
                    <a:lnTo>
                      <a:pt x="3450" y="2428"/>
                    </a:lnTo>
                    <a:lnTo>
                      <a:pt x="3488" y="2373"/>
                    </a:lnTo>
                    <a:lnTo>
                      <a:pt x="3521" y="2316"/>
                    </a:lnTo>
                    <a:lnTo>
                      <a:pt x="3549" y="2256"/>
                    </a:lnTo>
                    <a:lnTo>
                      <a:pt x="3573" y="2194"/>
                    </a:lnTo>
                    <a:lnTo>
                      <a:pt x="3591" y="2130"/>
                    </a:lnTo>
                    <a:lnTo>
                      <a:pt x="3605" y="2065"/>
                    </a:lnTo>
                    <a:lnTo>
                      <a:pt x="3613" y="1999"/>
                    </a:lnTo>
                    <a:lnTo>
                      <a:pt x="3615" y="1931"/>
                    </a:lnTo>
                    <a:lnTo>
                      <a:pt x="3612" y="1854"/>
                    </a:lnTo>
                    <a:lnTo>
                      <a:pt x="3601" y="1779"/>
                    </a:lnTo>
                    <a:lnTo>
                      <a:pt x="3584" y="1707"/>
                    </a:lnTo>
                    <a:lnTo>
                      <a:pt x="3561" y="1636"/>
                    </a:lnTo>
                    <a:lnTo>
                      <a:pt x="3533" y="1569"/>
                    </a:lnTo>
                    <a:lnTo>
                      <a:pt x="3497" y="1505"/>
                    </a:lnTo>
                    <a:lnTo>
                      <a:pt x="3457" y="1445"/>
                    </a:lnTo>
                    <a:lnTo>
                      <a:pt x="3412" y="1389"/>
                    </a:lnTo>
                    <a:lnTo>
                      <a:pt x="3362" y="1336"/>
                    </a:lnTo>
                    <a:lnTo>
                      <a:pt x="3308" y="1288"/>
                    </a:lnTo>
                    <a:lnTo>
                      <a:pt x="3250" y="1246"/>
                    </a:lnTo>
                    <a:lnTo>
                      <a:pt x="3188" y="1207"/>
                    </a:lnTo>
                    <a:lnTo>
                      <a:pt x="3121" y="1175"/>
                    </a:lnTo>
                    <a:lnTo>
                      <a:pt x="3053" y="1148"/>
                    </a:lnTo>
                    <a:lnTo>
                      <a:pt x="2982" y="1128"/>
                    </a:lnTo>
                    <a:lnTo>
                      <a:pt x="2907" y="1113"/>
                    </a:lnTo>
                    <a:lnTo>
                      <a:pt x="2830" y="1106"/>
                    </a:lnTo>
                    <a:lnTo>
                      <a:pt x="2811" y="1102"/>
                    </a:lnTo>
                    <a:lnTo>
                      <a:pt x="2793" y="1094"/>
                    </a:lnTo>
                    <a:lnTo>
                      <a:pt x="2778" y="1082"/>
                    </a:lnTo>
                    <a:lnTo>
                      <a:pt x="2767" y="1067"/>
                    </a:lnTo>
                    <a:lnTo>
                      <a:pt x="2759" y="1049"/>
                    </a:lnTo>
                    <a:lnTo>
                      <a:pt x="2757" y="1029"/>
                    </a:lnTo>
                    <a:lnTo>
                      <a:pt x="2757" y="1027"/>
                    </a:lnTo>
                    <a:lnTo>
                      <a:pt x="2757" y="1025"/>
                    </a:lnTo>
                    <a:lnTo>
                      <a:pt x="2754" y="946"/>
                    </a:lnTo>
                    <a:lnTo>
                      <a:pt x="2742" y="869"/>
                    </a:lnTo>
                    <a:lnTo>
                      <a:pt x="2725" y="793"/>
                    </a:lnTo>
                    <a:lnTo>
                      <a:pt x="2702" y="721"/>
                    </a:lnTo>
                    <a:lnTo>
                      <a:pt x="2672" y="651"/>
                    </a:lnTo>
                    <a:lnTo>
                      <a:pt x="2637" y="585"/>
                    </a:lnTo>
                    <a:lnTo>
                      <a:pt x="2597" y="522"/>
                    </a:lnTo>
                    <a:lnTo>
                      <a:pt x="2551" y="464"/>
                    </a:lnTo>
                    <a:lnTo>
                      <a:pt x="2501" y="409"/>
                    </a:lnTo>
                    <a:lnTo>
                      <a:pt x="2446" y="358"/>
                    </a:lnTo>
                    <a:lnTo>
                      <a:pt x="2386" y="313"/>
                    </a:lnTo>
                    <a:lnTo>
                      <a:pt x="2323" y="273"/>
                    </a:lnTo>
                    <a:lnTo>
                      <a:pt x="2257" y="237"/>
                    </a:lnTo>
                    <a:lnTo>
                      <a:pt x="2188" y="208"/>
                    </a:lnTo>
                    <a:lnTo>
                      <a:pt x="2115" y="184"/>
                    </a:lnTo>
                    <a:lnTo>
                      <a:pt x="2040" y="167"/>
                    </a:lnTo>
                    <a:lnTo>
                      <a:pt x="1962" y="157"/>
                    </a:lnTo>
                    <a:lnTo>
                      <a:pt x="1883" y="154"/>
                    </a:lnTo>
                    <a:lnTo>
                      <a:pt x="1804" y="157"/>
                    </a:lnTo>
                    <a:lnTo>
                      <a:pt x="1726" y="167"/>
                    </a:lnTo>
                    <a:lnTo>
                      <a:pt x="1652" y="184"/>
                    </a:lnTo>
                    <a:lnTo>
                      <a:pt x="1578" y="208"/>
                    </a:lnTo>
                    <a:lnTo>
                      <a:pt x="1510" y="237"/>
                    </a:lnTo>
                    <a:lnTo>
                      <a:pt x="1443" y="273"/>
                    </a:lnTo>
                    <a:lnTo>
                      <a:pt x="1380" y="313"/>
                    </a:lnTo>
                    <a:lnTo>
                      <a:pt x="1321" y="358"/>
                    </a:lnTo>
                    <a:lnTo>
                      <a:pt x="1266" y="409"/>
                    </a:lnTo>
                    <a:lnTo>
                      <a:pt x="1215" y="464"/>
                    </a:lnTo>
                    <a:lnTo>
                      <a:pt x="1170" y="522"/>
                    </a:lnTo>
                    <a:lnTo>
                      <a:pt x="1129" y="585"/>
                    </a:lnTo>
                    <a:lnTo>
                      <a:pt x="1094" y="651"/>
                    </a:lnTo>
                    <a:lnTo>
                      <a:pt x="1064" y="721"/>
                    </a:lnTo>
                    <a:lnTo>
                      <a:pt x="1041" y="793"/>
                    </a:lnTo>
                    <a:lnTo>
                      <a:pt x="1024" y="868"/>
                    </a:lnTo>
                    <a:lnTo>
                      <a:pt x="1013" y="946"/>
                    </a:lnTo>
                    <a:lnTo>
                      <a:pt x="1009" y="1025"/>
                    </a:lnTo>
                    <a:lnTo>
                      <a:pt x="1009" y="1029"/>
                    </a:lnTo>
                    <a:lnTo>
                      <a:pt x="1007" y="1049"/>
                    </a:lnTo>
                    <a:lnTo>
                      <a:pt x="1000" y="1067"/>
                    </a:lnTo>
                    <a:lnTo>
                      <a:pt x="989" y="1082"/>
                    </a:lnTo>
                    <a:lnTo>
                      <a:pt x="974" y="1094"/>
                    </a:lnTo>
                    <a:lnTo>
                      <a:pt x="956" y="1102"/>
                    </a:lnTo>
                    <a:lnTo>
                      <a:pt x="937" y="1106"/>
                    </a:lnTo>
                    <a:lnTo>
                      <a:pt x="860" y="1114"/>
                    </a:lnTo>
                    <a:lnTo>
                      <a:pt x="786" y="1128"/>
                    </a:lnTo>
                    <a:lnTo>
                      <a:pt x="715" y="1148"/>
                    </a:lnTo>
                    <a:lnTo>
                      <a:pt x="646" y="1176"/>
                    </a:lnTo>
                    <a:lnTo>
                      <a:pt x="581" y="1208"/>
                    </a:lnTo>
                    <a:lnTo>
                      <a:pt x="518" y="1246"/>
                    </a:lnTo>
                    <a:lnTo>
                      <a:pt x="460" y="1289"/>
                    </a:lnTo>
                    <a:lnTo>
                      <a:pt x="405" y="1337"/>
                    </a:lnTo>
                    <a:lnTo>
                      <a:pt x="356" y="1390"/>
                    </a:lnTo>
                    <a:lnTo>
                      <a:pt x="312" y="1446"/>
                    </a:lnTo>
                    <a:lnTo>
                      <a:pt x="271" y="1506"/>
                    </a:lnTo>
                    <a:lnTo>
                      <a:pt x="237" y="1571"/>
                    </a:lnTo>
                    <a:lnTo>
                      <a:pt x="207" y="1637"/>
                    </a:lnTo>
                    <a:lnTo>
                      <a:pt x="184" y="1707"/>
                    </a:lnTo>
                    <a:lnTo>
                      <a:pt x="167" y="1779"/>
                    </a:lnTo>
                    <a:lnTo>
                      <a:pt x="157" y="1854"/>
                    </a:lnTo>
                    <a:lnTo>
                      <a:pt x="153" y="1931"/>
                    </a:lnTo>
                    <a:lnTo>
                      <a:pt x="157" y="2006"/>
                    </a:lnTo>
                    <a:lnTo>
                      <a:pt x="167" y="2079"/>
                    </a:lnTo>
                    <a:lnTo>
                      <a:pt x="183" y="2151"/>
                    </a:lnTo>
                    <a:lnTo>
                      <a:pt x="206" y="2220"/>
                    </a:lnTo>
                    <a:lnTo>
                      <a:pt x="234" y="2285"/>
                    </a:lnTo>
                    <a:lnTo>
                      <a:pt x="267" y="2348"/>
                    </a:lnTo>
                    <a:lnTo>
                      <a:pt x="306" y="2407"/>
                    </a:lnTo>
                    <a:lnTo>
                      <a:pt x="348" y="2463"/>
                    </a:lnTo>
                    <a:lnTo>
                      <a:pt x="396" y="2515"/>
                    </a:lnTo>
                    <a:lnTo>
                      <a:pt x="449" y="2563"/>
                    </a:lnTo>
                    <a:lnTo>
                      <a:pt x="504" y="2606"/>
                    </a:lnTo>
                    <a:lnTo>
                      <a:pt x="564" y="2644"/>
                    </a:lnTo>
                    <a:lnTo>
                      <a:pt x="627" y="2679"/>
                    </a:lnTo>
                    <a:lnTo>
                      <a:pt x="693" y="2706"/>
                    </a:lnTo>
                    <a:lnTo>
                      <a:pt x="762" y="2728"/>
                    </a:lnTo>
                    <a:lnTo>
                      <a:pt x="833" y="2745"/>
                    </a:lnTo>
                    <a:lnTo>
                      <a:pt x="906" y="2754"/>
                    </a:lnTo>
                    <a:lnTo>
                      <a:pt x="982" y="2758"/>
                    </a:lnTo>
                    <a:lnTo>
                      <a:pt x="2474" y="2758"/>
                    </a:lnTo>
                    <a:lnTo>
                      <a:pt x="2495" y="2761"/>
                    </a:lnTo>
                    <a:lnTo>
                      <a:pt x="2513" y="2768"/>
                    </a:lnTo>
                    <a:lnTo>
                      <a:pt x="2528" y="2780"/>
                    </a:lnTo>
                    <a:lnTo>
                      <a:pt x="2541" y="2795"/>
                    </a:lnTo>
                    <a:lnTo>
                      <a:pt x="2549" y="2814"/>
                    </a:lnTo>
                    <a:lnTo>
                      <a:pt x="2551" y="2834"/>
                    </a:lnTo>
                    <a:lnTo>
                      <a:pt x="2549" y="2855"/>
                    </a:lnTo>
                    <a:lnTo>
                      <a:pt x="2541" y="2873"/>
                    </a:lnTo>
                    <a:lnTo>
                      <a:pt x="2528" y="2889"/>
                    </a:lnTo>
                    <a:lnTo>
                      <a:pt x="2513" y="2901"/>
                    </a:lnTo>
                    <a:lnTo>
                      <a:pt x="2495" y="2909"/>
                    </a:lnTo>
                    <a:lnTo>
                      <a:pt x="2474" y="2911"/>
                    </a:lnTo>
                    <a:lnTo>
                      <a:pt x="982" y="2911"/>
                    </a:lnTo>
                    <a:lnTo>
                      <a:pt x="897" y="2908"/>
                    </a:lnTo>
                    <a:lnTo>
                      <a:pt x="814" y="2897"/>
                    </a:lnTo>
                    <a:lnTo>
                      <a:pt x="734" y="2880"/>
                    </a:lnTo>
                    <a:lnTo>
                      <a:pt x="656" y="2856"/>
                    </a:lnTo>
                    <a:lnTo>
                      <a:pt x="582" y="2826"/>
                    </a:lnTo>
                    <a:lnTo>
                      <a:pt x="510" y="2791"/>
                    </a:lnTo>
                    <a:lnTo>
                      <a:pt x="441" y="2750"/>
                    </a:lnTo>
                    <a:lnTo>
                      <a:pt x="377" y="2703"/>
                    </a:lnTo>
                    <a:lnTo>
                      <a:pt x="316" y="2651"/>
                    </a:lnTo>
                    <a:lnTo>
                      <a:pt x="260" y="2595"/>
                    </a:lnTo>
                    <a:lnTo>
                      <a:pt x="208" y="2534"/>
                    </a:lnTo>
                    <a:lnTo>
                      <a:pt x="163" y="2470"/>
                    </a:lnTo>
                    <a:lnTo>
                      <a:pt x="121" y="2403"/>
                    </a:lnTo>
                    <a:lnTo>
                      <a:pt x="85" y="2331"/>
                    </a:lnTo>
                    <a:lnTo>
                      <a:pt x="55" y="2256"/>
                    </a:lnTo>
                    <a:lnTo>
                      <a:pt x="32" y="2178"/>
                    </a:lnTo>
                    <a:lnTo>
                      <a:pt x="14" y="2098"/>
                    </a:lnTo>
                    <a:lnTo>
                      <a:pt x="3" y="2015"/>
                    </a:lnTo>
                    <a:lnTo>
                      <a:pt x="0" y="1931"/>
                    </a:lnTo>
                    <a:lnTo>
                      <a:pt x="3" y="1849"/>
                    </a:lnTo>
                    <a:lnTo>
                      <a:pt x="14" y="1769"/>
                    </a:lnTo>
                    <a:lnTo>
                      <a:pt x="30" y="1691"/>
                    </a:lnTo>
                    <a:lnTo>
                      <a:pt x="53" y="1615"/>
                    </a:lnTo>
                    <a:lnTo>
                      <a:pt x="80" y="1542"/>
                    </a:lnTo>
                    <a:lnTo>
                      <a:pt x="115" y="1472"/>
                    </a:lnTo>
                    <a:lnTo>
                      <a:pt x="153" y="1405"/>
                    </a:lnTo>
                    <a:lnTo>
                      <a:pt x="197" y="1342"/>
                    </a:lnTo>
                    <a:lnTo>
                      <a:pt x="246" y="1281"/>
                    </a:lnTo>
                    <a:lnTo>
                      <a:pt x="300" y="1226"/>
                    </a:lnTo>
                    <a:lnTo>
                      <a:pt x="357" y="1175"/>
                    </a:lnTo>
                    <a:lnTo>
                      <a:pt x="419" y="1128"/>
                    </a:lnTo>
                    <a:lnTo>
                      <a:pt x="485" y="1085"/>
                    </a:lnTo>
                    <a:lnTo>
                      <a:pt x="553" y="1049"/>
                    </a:lnTo>
                    <a:lnTo>
                      <a:pt x="625" y="1018"/>
                    </a:lnTo>
                    <a:lnTo>
                      <a:pt x="700" y="993"/>
                    </a:lnTo>
                    <a:lnTo>
                      <a:pt x="778" y="972"/>
                    </a:lnTo>
                    <a:lnTo>
                      <a:pt x="858" y="959"/>
                    </a:lnTo>
                    <a:lnTo>
                      <a:pt x="866" y="876"/>
                    </a:lnTo>
                    <a:lnTo>
                      <a:pt x="882" y="795"/>
                    </a:lnTo>
                    <a:lnTo>
                      <a:pt x="904" y="716"/>
                    </a:lnTo>
                    <a:lnTo>
                      <a:pt x="931" y="639"/>
                    </a:lnTo>
                    <a:lnTo>
                      <a:pt x="966" y="566"/>
                    </a:lnTo>
                    <a:lnTo>
                      <a:pt x="1005" y="495"/>
                    </a:lnTo>
                    <a:lnTo>
                      <a:pt x="1048" y="428"/>
                    </a:lnTo>
                    <a:lnTo>
                      <a:pt x="1097" y="365"/>
                    </a:lnTo>
                    <a:lnTo>
                      <a:pt x="1151" y="307"/>
                    </a:lnTo>
                    <a:lnTo>
                      <a:pt x="1210" y="252"/>
                    </a:lnTo>
                    <a:lnTo>
                      <a:pt x="1271" y="202"/>
                    </a:lnTo>
                    <a:lnTo>
                      <a:pt x="1338" y="157"/>
                    </a:lnTo>
                    <a:lnTo>
                      <a:pt x="1407" y="117"/>
                    </a:lnTo>
                    <a:lnTo>
                      <a:pt x="1480" y="83"/>
                    </a:lnTo>
                    <a:lnTo>
                      <a:pt x="1556" y="53"/>
                    </a:lnTo>
                    <a:lnTo>
                      <a:pt x="1635" y="30"/>
                    </a:lnTo>
                    <a:lnTo>
                      <a:pt x="1715" y="14"/>
                    </a:lnTo>
                    <a:lnTo>
                      <a:pt x="1798" y="4"/>
                    </a:lnTo>
                    <a:lnTo>
                      <a:pt x="18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9"/>
              <p:cNvSpPr>
                <a:spLocks/>
              </p:cNvSpPr>
              <p:nvPr/>
            </p:nvSpPr>
            <p:spPr bwMode="auto">
              <a:xfrm>
                <a:off x="-332" y="1403"/>
                <a:ext cx="77" cy="567"/>
              </a:xfrm>
              <a:custGeom>
                <a:avLst/>
                <a:gdLst>
                  <a:gd name="T0" fmla="*/ 77 w 154"/>
                  <a:gd name="T1" fmla="*/ 0 h 1133"/>
                  <a:gd name="T2" fmla="*/ 98 w 154"/>
                  <a:gd name="T3" fmla="*/ 3 h 1133"/>
                  <a:gd name="T4" fmla="*/ 116 w 154"/>
                  <a:gd name="T5" fmla="*/ 10 h 1133"/>
                  <a:gd name="T6" fmla="*/ 131 w 154"/>
                  <a:gd name="T7" fmla="*/ 22 h 1133"/>
                  <a:gd name="T8" fmla="*/ 144 w 154"/>
                  <a:gd name="T9" fmla="*/ 39 h 1133"/>
                  <a:gd name="T10" fmla="*/ 152 w 154"/>
                  <a:gd name="T11" fmla="*/ 57 h 1133"/>
                  <a:gd name="T12" fmla="*/ 154 w 154"/>
                  <a:gd name="T13" fmla="*/ 76 h 1133"/>
                  <a:gd name="T14" fmla="*/ 154 w 154"/>
                  <a:gd name="T15" fmla="*/ 1056 h 1133"/>
                  <a:gd name="T16" fmla="*/ 152 w 154"/>
                  <a:gd name="T17" fmla="*/ 1077 h 1133"/>
                  <a:gd name="T18" fmla="*/ 144 w 154"/>
                  <a:gd name="T19" fmla="*/ 1095 h 1133"/>
                  <a:gd name="T20" fmla="*/ 131 w 154"/>
                  <a:gd name="T21" fmla="*/ 1111 h 1133"/>
                  <a:gd name="T22" fmla="*/ 116 w 154"/>
                  <a:gd name="T23" fmla="*/ 1123 h 1133"/>
                  <a:gd name="T24" fmla="*/ 98 w 154"/>
                  <a:gd name="T25" fmla="*/ 1131 h 1133"/>
                  <a:gd name="T26" fmla="*/ 77 w 154"/>
                  <a:gd name="T27" fmla="*/ 1133 h 1133"/>
                  <a:gd name="T28" fmla="*/ 57 w 154"/>
                  <a:gd name="T29" fmla="*/ 1131 h 1133"/>
                  <a:gd name="T30" fmla="*/ 38 w 154"/>
                  <a:gd name="T31" fmla="*/ 1123 h 1133"/>
                  <a:gd name="T32" fmla="*/ 23 w 154"/>
                  <a:gd name="T33" fmla="*/ 1111 h 1133"/>
                  <a:gd name="T34" fmla="*/ 11 w 154"/>
                  <a:gd name="T35" fmla="*/ 1095 h 1133"/>
                  <a:gd name="T36" fmla="*/ 3 w 154"/>
                  <a:gd name="T37" fmla="*/ 1077 h 1133"/>
                  <a:gd name="T38" fmla="*/ 0 w 154"/>
                  <a:gd name="T39" fmla="*/ 1056 h 1133"/>
                  <a:gd name="T40" fmla="*/ 0 w 154"/>
                  <a:gd name="T41" fmla="*/ 76 h 1133"/>
                  <a:gd name="T42" fmla="*/ 3 w 154"/>
                  <a:gd name="T43" fmla="*/ 57 h 1133"/>
                  <a:gd name="T44" fmla="*/ 11 w 154"/>
                  <a:gd name="T45" fmla="*/ 39 h 1133"/>
                  <a:gd name="T46" fmla="*/ 23 w 154"/>
                  <a:gd name="T47" fmla="*/ 22 h 1133"/>
                  <a:gd name="T48" fmla="*/ 38 w 154"/>
                  <a:gd name="T49" fmla="*/ 10 h 1133"/>
                  <a:gd name="T50" fmla="*/ 57 w 154"/>
                  <a:gd name="T51" fmla="*/ 3 h 1133"/>
                  <a:gd name="T52" fmla="*/ 77 w 154"/>
                  <a:gd name="T53" fmla="*/ 0 h 1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4" h="1133">
                    <a:moveTo>
                      <a:pt x="77" y="0"/>
                    </a:moveTo>
                    <a:lnTo>
                      <a:pt x="98" y="3"/>
                    </a:lnTo>
                    <a:lnTo>
                      <a:pt x="116" y="10"/>
                    </a:lnTo>
                    <a:lnTo>
                      <a:pt x="131" y="22"/>
                    </a:lnTo>
                    <a:lnTo>
                      <a:pt x="144" y="39"/>
                    </a:lnTo>
                    <a:lnTo>
                      <a:pt x="152" y="57"/>
                    </a:lnTo>
                    <a:lnTo>
                      <a:pt x="154" y="76"/>
                    </a:lnTo>
                    <a:lnTo>
                      <a:pt x="154" y="1056"/>
                    </a:lnTo>
                    <a:lnTo>
                      <a:pt x="152" y="1077"/>
                    </a:lnTo>
                    <a:lnTo>
                      <a:pt x="144" y="1095"/>
                    </a:lnTo>
                    <a:lnTo>
                      <a:pt x="131" y="1111"/>
                    </a:lnTo>
                    <a:lnTo>
                      <a:pt x="116" y="1123"/>
                    </a:lnTo>
                    <a:lnTo>
                      <a:pt x="98" y="1131"/>
                    </a:lnTo>
                    <a:lnTo>
                      <a:pt x="77" y="1133"/>
                    </a:lnTo>
                    <a:lnTo>
                      <a:pt x="57" y="1131"/>
                    </a:lnTo>
                    <a:lnTo>
                      <a:pt x="38" y="1123"/>
                    </a:lnTo>
                    <a:lnTo>
                      <a:pt x="23" y="1111"/>
                    </a:lnTo>
                    <a:lnTo>
                      <a:pt x="11" y="1095"/>
                    </a:lnTo>
                    <a:lnTo>
                      <a:pt x="3" y="1077"/>
                    </a:lnTo>
                    <a:lnTo>
                      <a:pt x="0" y="1056"/>
                    </a:lnTo>
                    <a:lnTo>
                      <a:pt x="0" y="76"/>
                    </a:lnTo>
                    <a:lnTo>
                      <a:pt x="3" y="57"/>
                    </a:lnTo>
                    <a:lnTo>
                      <a:pt x="11" y="39"/>
                    </a:lnTo>
                    <a:lnTo>
                      <a:pt x="23" y="22"/>
                    </a:lnTo>
                    <a:lnTo>
                      <a:pt x="38" y="10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0"/>
              <p:cNvSpPr>
                <a:spLocks/>
              </p:cNvSpPr>
              <p:nvPr/>
            </p:nvSpPr>
            <p:spPr bwMode="auto">
              <a:xfrm>
                <a:off x="-552" y="1217"/>
                <a:ext cx="517" cy="296"/>
              </a:xfrm>
              <a:custGeom>
                <a:avLst/>
                <a:gdLst>
                  <a:gd name="T0" fmla="*/ 516 w 1033"/>
                  <a:gd name="T1" fmla="*/ 0 h 593"/>
                  <a:gd name="T2" fmla="*/ 536 w 1033"/>
                  <a:gd name="T3" fmla="*/ 3 h 593"/>
                  <a:gd name="T4" fmla="*/ 554 w 1033"/>
                  <a:gd name="T5" fmla="*/ 11 h 593"/>
                  <a:gd name="T6" fmla="*/ 571 w 1033"/>
                  <a:gd name="T7" fmla="*/ 22 h 593"/>
                  <a:gd name="T8" fmla="*/ 1010 w 1033"/>
                  <a:gd name="T9" fmla="*/ 462 h 593"/>
                  <a:gd name="T10" fmla="*/ 1022 w 1033"/>
                  <a:gd name="T11" fmla="*/ 479 h 593"/>
                  <a:gd name="T12" fmla="*/ 1030 w 1033"/>
                  <a:gd name="T13" fmla="*/ 497 h 593"/>
                  <a:gd name="T14" fmla="*/ 1033 w 1033"/>
                  <a:gd name="T15" fmla="*/ 517 h 593"/>
                  <a:gd name="T16" fmla="*/ 1030 w 1033"/>
                  <a:gd name="T17" fmla="*/ 536 h 593"/>
                  <a:gd name="T18" fmla="*/ 1022 w 1033"/>
                  <a:gd name="T19" fmla="*/ 554 h 593"/>
                  <a:gd name="T20" fmla="*/ 1010 w 1033"/>
                  <a:gd name="T21" fmla="*/ 570 h 593"/>
                  <a:gd name="T22" fmla="*/ 994 w 1033"/>
                  <a:gd name="T23" fmla="*/ 583 h 593"/>
                  <a:gd name="T24" fmla="*/ 975 w 1033"/>
                  <a:gd name="T25" fmla="*/ 591 h 593"/>
                  <a:gd name="T26" fmla="*/ 956 w 1033"/>
                  <a:gd name="T27" fmla="*/ 593 h 593"/>
                  <a:gd name="T28" fmla="*/ 937 w 1033"/>
                  <a:gd name="T29" fmla="*/ 591 h 593"/>
                  <a:gd name="T30" fmla="*/ 918 w 1033"/>
                  <a:gd name="T31" fmla="*/ 583 h 593"/>
                  <a:gd name="T32" fmla="*/ 901 w 1033"/>
                  <a:gd name="T33" fmla="*/ 570 h 593"/>
                  <a:gd name="T34" fmla="*/ 516 w 1033"/>
                  <a:gd name="T35" fmla="*/ 186 h 593"/>
                  <a:gd name="T36" fmla="*/ 131 w 1033"/>
                  <a:gd name="T37" fmla="*/ 570 h 593"/>
                  <a:gd name="T38" fmla="*/ 114 w 1033"/>
                  <a:gd name="T39" fmla="*/ 583 h 593"/>
                  <a:gd name="T40" fmla="*/ 96 w 1033"/>
                  <a:gd name="T41" fmla="*/ 591 h 593"/>
                  <a:gd name="T42" fmla="*/ 76 w 1033"/>
                  <a:gd name="T43" fmla="*/ 593 h 593"/>
                  <a:gd name="T44" fmla="*/ 57 w 1033"/>
                  <a:gd name="T45" fmla="*/ 591 h 593"/>
                  <a:gd name="T46" fmla="*/ 38 w 1033"/>
                  <a:gd name="T47" fmla="*/ 583 h 593"/>
                  <a:gd name="T48" fmla="*/ 22 w 1033"/>
                  <a:gd name="T49" fmla="*/ 570 h 593"/>
                  <a:gd name="T50" fmla="*/ 10 w 1033"/>
                  <a:gd name="T51" fmla="*/ 554 h 593"/>
                  <a:gd name="T52" fmla="*/ 2 w 1033"/>
                  <a:gd name="T53" fmla="*/ 536 h 593"/>
                  <a:gd name="T54" fmla="*/ 0 w 1033"/>
                  <a:gd name="T55" fmla="*/ 517 h 593"/>
                  <a:gd name="T56" fmla="*/ 2 w 1033"/>
                  <a:gd name="T57" fmla="*/ 497 h 593"/>
                  <a:gd name="T58" fmla="*/ 10 w 1033"/>
                  <a:gd name="T59" fmla="*/ 479 h 593"/>
                  <a:gd name="T60" fmla="*/ 22 w 1033"/>
                  <a:gd name="T61" fmla="*/ 462 h 593"/>
                  <a:gd name="T62" fmla="*/ 462 w 1033"/>
                  <a:gd name="T63" fmla="*/ 22 h 593"/>
                  <a:gd name="T64" fmla="*/ 478 w 1033"/>
                  <a:gd name="T65" fmla="*/ 11 h 593"/>
                  <a:gd name="T66" fmla="*/ 497 w 1033"/>
                  <a:gd name="T67" fmla="*/ 3 h 593"/>
                  <a:gd name="T68" fmla="*/ 516 w 1033"/>
                  <a:gd name="T6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3" h="593">
                    <a:moveTo>
                      <a:pt x="516" y="0"/>
                    </a:moveTo>
                    <a:lnTo>
                      <a:pt x="536" y="3"/>
                    </a:lnTo>
                    <a:lnTo>
                      <a:pt x="554" y="11"/>
                    </a:lnTo>
                    <a:lnTo>
                      <a:pt x="571" y="22"/>
                    </a:lnTo>
                    <a:lnTo>
                      <a:pt x="1010" y="462"/>
                    </a:lnTo>
                    <a:lnTo>
                      <a:pt x="1022" y="479"/>
                    </a:lnTo>
                    <a:lnTo>
                      <a:pt x="1030" y="497"/>
                    </a:lnTo>
                    <a:lnTo>
                      <a:pt x="1033" y="517"/>
                    </a:lnTo>
                    <a:lnTo>
                      <a:pt x="1030" y="536"/>
                    </a:lnTo>
                    <a:lnTo>
                      <a:pt x="1022" y="554"/>
                    </a:lnTo>
                    <a:lnTo>
                      <a:pt x="1010" y="570"/>
                    </a:lnTo>
                    <a:lnTo>
                      <a:pt x="994" y="583"/>
                    </a:lnTo>
                    <a:lnTo>
                      <a:pt x="975" y="591"/>
                    </a:lnTo>
                    <a:lnTo>
                      <a:pt x="956" y="593"/>
                    </a:lnTo>
                    <a:lnTo>
                      <a:pt x="937" y="591"/>
                    </a:lnTo>
                    <a:lnTo>
                      <a:pt x="918" y="583"/>
                    </a:lnTo>
                    <a:lnTo>
                      <a:pt x="901" y="570"/>
                    </a:lnTo>
                    <a:lnTo>
                      <a:pt x="516" y="186"/>
                    </a:lnTo>
                    <a:lnTo>
                      <a:pt x="131" y="570"/>
                    </a:lnTo>
                    <a:lnTo>
                      <a:pt x="114" y="583"/>
                    </a:lnTo>
                    <a:lnTo>
                      <a:pt x="96" y="591"/>
                    </a:lnTo>
                    <a:lnTo>
                      <a:pt x="76" y="593"/>
                    </a:lnTo>
                    <a:lnTo>
                      <a:pt x="57" y="591"/>
                    </a:lnTo>
                    <a:lnTo>
                      <a:pt x="38" y="583"/>
                    </a:lnTo>
                    <a:lnTo>
                      <a:pt x="22" y="570"/>
                    </a:lnTo>
                    <a:lnTo>
                      <a:pt x="10" y="554"/>
                    </a:lnTo>
                    <a:lnTo>
                      <a:pt x="2" y="536"/>
                    </a:lnTo>
                    <a:lnTo>
                      <a:pt x="0" y="517"/>
                    </a:lnTo>
                    <a:lnTo>
                      <a:pt x="2" y="497"/>
                    </a:lnTo>
                    <a:lnTo>
                      <a:pt x="10" y="479"/>
                    </a:lnTo>
                    <a:lnTo>
                      <a:pt x="22" y="462"/>
                    </a:lnTo>
                    <a:lnTo>
                      <a:pt x="462" y="22"/>
                    </a:lnTo>
                    <a:lnTo>
                      <a:pt x="478" y="11"/>
                    </a:lnTo>
                    <a:lnTo>
                      <a:pt x="497" y="3"/>
                    </a:lnTo>
                    <a:lnTo>
                      <a:pt x="5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146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0937" y="2033516"/>
            <a:ext cx="9981063" cy="30570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49489" y="1041720"/>
            <a:ext cx="2489200" cy="5069469"/>
            <a:chOff x="7696200" y="894266"/>
            <a:chExt cx="2489200" cy="5069469"/>
          </a:xfrm>
          <a:effectLst>
            <a:outerShdw blurRad="711200" sx="107000" sy="107000" algn="ctr" rotWithShape="0">
              <a:prstClr val="black">
                <a:alpha val="2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894266"/>
              <a:ext cx="2489200" cy="5069469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7842250" y="1498600"/>
              <a:ext cx="2197100" cy="3860800"/>
            </a:xfrm>
            <a:prstGeom prst="roundRect">
              <a:avLst>
                <a:gd name="adj" fmla="val 1638"/>
              </a:avLst>
            </a:prstGeom>
            <a:solidFill>
              <a:schemeClr val="accent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Subtitle 2"/>
          <p:cNvSpPr txBox="1">
            <a:spLocks/>
          </p:cNvSpPr>
          <p:nvPr/>
        </p:nvSpPr>
        <p:spPr>
          <a:xfrm>
            <a:off x="3798178" y="3598881"/>
            <a:ext cx="2060430" cy="1113008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bg1"/>
                </a:solidFill>
              </a:rPr>
              <a:t>Live From Main Station to Whole Country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541473" y="3598881"/>
            <a:ext cx="2060430" cy="1113008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bg1"/>
                </a:solidFill>
              </a:rPr>
              <a:t>Teacher and Student Live Connectivity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284767" y="3598881"/>
            <a:ext cx="2060430" cy="1113008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bg1"/>
                </a:solidFill>
              </a:rPr>
              <a:t>Teacher and Student 1 to 1 Conversation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9892317" y="2546039"/>
            <a:ext cx="914400" cy="914400"/>
            <a:chOff x="4371193" y="2569189"/>
            <a:chExt cx="914400" cy="914400"/>
          </a:xfrm>
        </p:grpSpPr>
        <p:sp>
          <p:nvSpPr>
            <p:cNvPr id="6" name="Oval 5"/>
            <p:cNvSpPr/>
            <p:nvPr/>
          </p:nvSpPr>
          <p:spPr>
            <a:xfrm>
              <a:off x="4371193" y="2569189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524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>
              <a:off x="4563364" y="2827778"/>
              <a:ext cx="530057" cy="397222"/>
              <a:chOff x="2847" y="458"/>
              <a:chExt cx="826" cy="619"/>
            </a:xfrm>
            <a:solidFill>
              <a:schemeClr val="bg1"/>
            </a:solidFill>
          </p:grpSpPr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2847" y="458"/>
                <a:ext cx="620" cy="619"/>
              </a:xfrm>
              <a:custGeom>
                <a:avLst/>
                <a:gdLst>
                  <a:gd name="T0" fmla="*/ 1077 w 2480"/>
                  <a:gd name="T1" fmla="*/ 299 h 2475"/>
                  <a:gd name="T2" fmla="*/ 889 w 2480"/>
                  <a:gd name="T3" fmla="*/ 400 h 2475"/>
                  <a:gd name="T4" fmla="*/ 756 w 2480"/>
                  <a:gd name="T5" fmla="*/ 563 h 2475"/>
                  <a:gd name="T6" fmla="*/ 692 w 2480"/>
                  <a:gd name="T7" fmla="*/ 769 h 2475"/>
                  <a:gd name="T8" fmla="*/ 714 w 2480"/>
                  <a:gd name="T9" fmla="*/ 988 h 2475"/>
                  <a:gd name="T10" fmla="*/ 815 w 2480"/>
                  <a:gd name="T11" fmla="*/ 1174 h 2475"/>
                  <a:gd name="T12" fmla="*/ 978 w 2480"/>
                  <a:gd name="T13" fmla="*/ 1309 h 2475"/>
                  <a:gd name="T14" fmla="*/ 1183 w 2480"/>
                  <a:gd name="T15" fmla="*/ 1373 h 2475"/>
                  <a:gd name="T16" fmla="*/ 1403 w 2480"/>
                  <a:gd name="T17" fmla="*/ 1351 h 2475"/>
                  <a:gd name="T18" fmla="*/ 1590 w 2480"/>
                  <a:gd name="T19" fmla="*/ 1250 h 2475"/>
                  <a:gd name="T20" fmla="*/ 1724 w 2480"/>
                  <a:gd name="T21" fmla="*/ 1086 h 2475"/>
                  <a:gd name="T22" fmla="*/ 1788 w 2480"/>
                  <a:gd name="T23" fmla="*/ 881 h 2475"/>
                  <a:gd name="T24" fmla="*/ 1766 w 2480"/>
                  <a:gd name="T25" fmla="*/ 662 h 2475"/>
                  <a:gd name="T26" fmla="*/ 1665 w 2480"/>
                  <a:gd name="T27" fmla="*/ 476 h 2475"/>
                  <a:gd name="T28" fmla="*/ 1502 w 2480"/>
                  <a:gd name="T29" fmla="*/ 341 h 2475"/>
                  <a:gd name="T30" fmla="*/ 1296 w 2480"/>
                  <a:gd name="T31" fmla="*/ 277 h 2475"/>
                  <a:gd name="T32" fmla="*/ 1381 w 2480"/>
                  <a:gd name="T33" fmla="*/ 12 h 2475"/>
                  <a:gd name="T34" fmla="*/ 1636 w 2480"/>
                  <a:gd name="T35" fmla="*/ 101 h 2475"/>
                  <a:gd name="T36" fmla="*/ 1847 w 2480"/>
                  <a:gd name="T37" fmla="*/ 266 h 2475"/>
                  <a:gd name="T38" fmla="*/ 1994 w 2480"/>
                  <a:gd name="T39" fmla="*/ 489 h 2475"/>
                  <a:gd name="T40" fmla="*/ 2064 w 2480"/>
                  <a:gd name="T41" fmla="*/ 754 h 2475"/>
                  <a:gd name="T42" fmla="*/ 2044 w 2480"/>
                  <a:gd name="T43" fmla="*/ 1017 h 2475"/>
                  <a:gd name="T44" fmla="*/ 1948 w 2480"/>
                  <a:gd name="T45" fmla="*/ 1252 h 2475"/>
                  <a:gd name="T46" fmla="*/ 1786 w 2480"/>
                  <a:gd name="T47" fmla="*/ 1446 h 2475"/>
                  <a:gd name="T48" fmla="*/ 1948 w 2480"/>
                  <a:gd name="T49" fmla="*/ 1605 h 2475"/>
                  <a:gd name="T50" fmla="*/ 2187 w 2480"/>
                  <a:gd name="T51" fmla="*/ 1820 h 2475"/>
                  <a:gd name="T52" fmla="*/ 2363 w 2480"/>
                  <a:gd name="T53" fmla="*/ 2087 h 2475"/>
                  <a:gd name="T54" fmla="*/ 2467 w 2480"/>
                  <a:gd name="T55" fmla="*/ 2394 h 2475"/>
                  <a:gd name="T56" fmla="*/ 2171 w 2480"/>
                  <a:gd name="T57" fmla="*/ 2332 h 2475"/>
                  <a:gd name="T58" fmla="*/ 2045 w 2480"/>
                  <a:gd name="T59" fmla="*/ 2074 h 2475"/>
                  <a:gd name="T60" fmla="*/ 1849 w 2480"/>
                  <a:gd name="T61" fmla="*/ 1864 h 2475"/>
                  <a:gd name="T62" fmla="*/ 1601 w 2480"/>
                  <a:gd name="T63" fmla="*/ 1720 h 2475"/>
                  <a:gd name="T64" fmla="*/ 1316 w 2480"/>
                  <a:gd name="T65" fmla="*/ 1653 h 2475"/>
                  <a:gd name="T66" fmla="*/ 1018 w 2480"/>
                  <a:gd name="T67" fmla="*/ 1676 h 2475"/>
                  <a:gd name="T68" fmla="*/ 749 w 2480"/>
                  <a:gd name="T69" fmla="*/ 1783 h 2475"/>
                  <a:gd name="T70" fmla="*/ 525 w 2480"/>
                  <a:gd name="T71" fmla="*/ 1961 h 2475"/>
                  <a:gd name="T72" fmla="*/ 362 w 2480"/>
                  <a:gd name="T73" fmla="*/ 2197 h 2475"/>
                  <a:gd name="T74" fmla="*/ 276 w 2480"/>
                  <a:gd name="T75" fmla="*/ 2475 h 2475"/>
                  <a:gd name="T76" fmla="*/ 55 w 2480"/>
                  <a:gd name="T77" fmla="*/ 2236 h 2475"/>
                  <a:gd name="T78" fmla="*/ 197 w 2480"/>
                  <a:gd name="T79" fmla="*/ 1947 h 2475"/>
                  <a:gd name="T80" fmla="*/ 405 w 2480"/>
                  <a:gd name="T81" fmla="*/ 1705 h 2475"/>
                  <a:gd name="T82" fmla="*/ 670 w 2480"/>
                  <a:gd name="T83" fmla="*/ 1521 h 2475"/>
                  <a:gd name="T84" fmla="*/ 605 w 2480"/>
                  <a:gd name="T85" fmla="*/ 1355 h 2475"/>
                  <a:gd name="T86" fmla="*/ 475 w 2480"/>
                  <a:gd name="T87" fmla="*/ 1138 h 2475"/>
                  <a:gd name="T88" fmla="*/ 416 w 2480"/>
                  <a:gd name="T89" fmla="*/ 890 h 2475"/>
                  <a:gd name="T90" fmla="*/ 440 w 2480"/>
                  <a:gd name="T91" fmla="*/ 617 h 2475"/>
                  <a:gd name="T92" fmla="*/ 550 w 2480"/>
                  <a:gd name="T93" fmla="*/ 371 h 2475"/>
                  <a:gd name="T94" fmla="*/ 731 w 2480"/>
                  <a:gd name="T95" fmla="*/ 175 h 2475"/>
                  <a:gd name="T96" fmla="*/ 967 w 2480"/>
                  <a:gd name="T97" fmla="*/ 46 h 2475"/>
                  <a:gd name="T98" fmla="*/ 1239 w 2480"/>
                  <a:gd name="T99" fmla="*/ 0 h 2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80" h="2475">
                    <a:moveTo>
                      <a:pt x="1239" y="274"/>
                    </a:moveTo>
                    <a:lnTo>
                      <a:pt x="1183" y="277"/>
                    </a:lnTo>
                    <a:lnTo>
                      <a:pt x="1129" y="286"/>
                    </a:lnTo>
                    <a:lnTo>
                      <a:pt x="1077" y="299"/>
                    </a:lnTo>
                    <a:lnTo>
                      <a:pt x="1026" y="318"/>
                    </a:lnTo>
                    <a:lnTo>
                      <a:pt x="978" y="341"/>
                    </a:lnTo>
                    <a:lnTo>
                      <a:pt x="933" y="369"/>
                    </a:lnTo>
                    <a:lnTo>
                      <a:pt x="889" y="400"/>
                    </a:lnTo>
                    <a:lnTo>
                      <a:pt x="850" y="437"/>
                    </a:lnTo>
                    <a:lnTo>
                      <a:pt x="815" y="476"/>
                    </a:lnTo>
                    <a:lnTo>
                      <a:pt x="783" y="518"/>
                    </a:lnTo>
                    <a:lnTo>
                      <a:pt x="756" y="563"/>
                    </a:lnTo>
                    <a:lnTo>
                      <a:pt x="732" y="611"/>
                    </a:lnTo>
                    <a:lnTo>
                      <a:pt x="714" y="662"/>
                    </a:lnTo>
                    <a:lnTo>
                      <a:pt x="700" y="714"/>
                    </a:lnTo>
                    <a:lnTo>
                      <a:pt x="692" y="769"/>
                    </a:lnTo>
                    <a:lnTo>
                      <a:pt x="689" y="825"/>
                    </a:lnTo>
                    <a:lnTo>
                      <a:pt x="692" y="881"/>
                    </a:lnTo>
                    <a:lnTo>
                      <a:pt x="700" y="935"/>
                    </a:lnTo>
                    <a:lnTo>
                      <a:pt x="714" y="988"/>
                    </a:lnTo>
                    <a:lnTo>
                      <a:pt x="732" y="1038"/>
                    </a:lnTo>
                    <a:lnTo>
                      <a:pt x="756" y="1086"/>
                    </a:lnTo>
                    <a:lnTo>
                      <a:pt x="783" y="1132"/>
                    </a:lnTo>
                    <a:lnTo>
                      <a:pt x="815" y="1174"/>
                    </a:lnTo>
                    <a:lnTo>
                      <a:pt x="850" y="1213"/>
                    </a:lnTo>
                    <a:lnTo>
                      <a:pt x="889" y="1250"/>
                    </a:lnTo>
                    <a:lnTo>
                      <a:pt x="933" y="1281"/>
                    </a:lnTo>
                    <a:lnTo>
                      <a:pt x="978" y="1309"/>
                    </a:lnTo>
                    <a:lnTo>
                      <a:pt x="1026" y="1332"/>
                    </a:lnTo>
                    <a:lnTo>
                      <a:pt x="1077" y="1351"/>
                    </a:lnTo>
                    <a:lnTo>
                      <a:pt x="1129" y="1364"/>
                    </a:lnTo>
                    <a:lnTo>
                      <a:pt x="1183" y="1373"/>
                    </a:lnTo>
                    <a:lnTo>
                      <a:pt x="1239" y="1375"/>
                    </a:lnTo>
                    <a:lnTo>
                      <a:pt x="1296" y="1373"/>
                    </a:lnTo>
                    <a:lnTo>
                      <a:pt x="1351" y="1364"/>
                    </a:lnTo>
                    <a:lnTo>
                      <a:pt x="1403" y="1351"/>
                    </a:lnTo>
                    <a:lnTo>
                      <a:pt x="1454" y="1332"/>
                    </a:lnTo>
                    <a:lnTo>
                      <a:pt x="1502" y="1309"/>
                    </a:lnTo>
                    <a:lnTo>
                      <a:pt x="1547" y="1281"/>
                    </a:lnTo>
                    <a:lnTo>
                      <a:pt x="1590" y="1250"/>
                    </a:lnTo>
                    <a:lnTo>
                      <a:pt x="1629" y="1213"/>
                    </a:lnTo>
                    <a:lnTo>
                      <a:pt x="1665" y="1174"/>
                    </a:lnTo>
                    <a:lnTo>
                      <a:pt x="1697" y="1132"/>
                    </a:lnTo>
                    <a:lnTo>
                      <a:pt x="1724" y="1086"/>
                    </a:lnTo>
                    <a:lnTo>
                      <a:pt x="1748" y="1038"/>
                    </a:lnTo>
                    <a:lnTo>
                      <a:pt x="1766" y="988"/>
                    </a:lnTo>
                    <a:lnTo>
                      <a:pt x="1780" y="935"/>
                    </a:lnTo>
                    <a:lnTo>
                      <a:pt x="1788" y="881"/>
                    </a:lnTo>
                    <a:lnTo>
                      <a:pt x="1791" y="825"/>
                    </a:lnTo>
                    <a:lnTo>
                      <a:pt x="1788" y="769"/>
                    </a:lnTo>
                    <a:lnTo>
                      <a:pt x="1780" y="714"/>
                    </a:lnTo>
                    <a:lnTo>
                      <a:pt x="1766" y="662"/>
                    </a:lnTo>
                    <a:lnTo>
                      <a:pt x="1748" y="611"/>
                    </a:lnTo>
                    <a:lnTo>
                      <a:pt x="1724" y="563"/>
                    </a:lnTo>
                    <a:lnTo>
                      <a:pt x="1697" y="518"/>
                    </a:lnTo>
                    <a:lnTo>
                      <a:pt x="1665" y="476"/>
                    </a:lnTo>
                    <a:lnTo>
                      <a:pt x="1629" y="437"/>
                    </a:lnTo>
                    <a:lnTo>
                      <a:pt x="1590" y="400"/>
                    </a:lnTo>
                    <a:lnTo>
                      <a:pt x="1547" y="369"/>
                    </a:lnTo>
                    <a:lnTo>
                      <a:pt x="1502" y="341"/>
                    </a:lnTo>
                    <a:lnTo>
                      <a:pt x="1454" y="318"/>
                    </a:lnTo>
                    <a:lnTo>
                      <a:pt x="1403" y="299"/>
                    </a:lnTo>
                    <a:lnTo>
                      <a:pt x="1351" y="286"/>
                    </a:lnTo>
                    <a:lnTo>
                      <a:pt x="1296" y="277"/>
                    </a:lnTo>
                    <a:lnTo>
                      <a:pt x="1239" y="274"/>
                    </a:lnTo>
                    <a:close/>
                    <a:moveTo>
                      <a:pt x="1239" y="0"/>
                    </a:moveTo>
                    <a:lnTo>
                      <a:pt x="1311" y="3"/>
                    </a:lnTo>
                    <a:lnTo>
                      <a:pt x="1381" y="12"/>
                    </a:lnTo>
                    <a:lnTo>
                      <a:pt x="1448" y="26"/>
                    </a:lnTo>
                    <a:lnTo>
                      <a:pt x="1513" y="46"/>
                    </a:lnTo>
                    <a:lnTo>
                      <a:pt x="1576" y="71"/>
                    </a:lnTo>
                    <a:lnTo>
                      <a:pt x="1636" y="101"/>
                    </a:lnTo>
                    <a:lnTo>
                      <a:pt x="1695" y="136"/>
                    </a:lnTo>
                    <a:lnTo>
                      <a:pt x="1749" y="175"/>
                    </a:lnTo>
                    <a:lnTo>
                      <a:pt x="1800" y="219"/>
                    </a:lnTo>
                    <a:lnTo>
                      <a:pt x="1847" y="266"/>
                    </a:lnTo>
                    <a:lnTo>
                      <a:pt x="1890" y="317"/>
                    </a:lnTo>
                    <a:lnTo>
                      <a:pt x="1929" y="371"/>
                    </a:lnTo>
                    <a:lnTo>
                      <a:pt x="1964" y="429"/>
                    </a:lnTo>
                    <a:lnTo>
                      <a:pt x="1994" y="489"/>
                    </a:lnTo>
                    <a:lnTo>
                      <a:pt x="2019" y="552"/>
                    </a:lnTo>
                    <a:lnTo>
                      <a:pt x="2040" y="617"/>
                    </a:lnTo>
                    <a:lnTo>
                      <a:pt x="2055" y="685"/>
                    </a:lnTo>
                    <a:lnTo>
                      <a:pt x="2064" y="754"/>
                    </a:lnTo>
                    <a:lnTo>
                      <a:pt x="2067" y="825"/>
                    </a:lnTo>
                    <a:lnTo>
                      <a:pt x="2064" y="890"/>
                    </a:lnTo>
                    <a:lnTo>
                      <a:pt x="2057" y="954"/>
                    </a:lnTo>
                    <a:lnTo>
                      <a:pt x="2044" y="1017"/>
                    </a:lnTo>
                    <a:lnTo>
                      <a:pt x="2027" y="1078"/>
                    </a:lnTo>
                    <a:lnTo>
                      <a:pt x="2004" y="1138"/>
                    </a:lnTo>
                    <a:lnTo>
                      <a:pt x="1978" y="1196"/>
                    </a:lnTo>
                    <a:lnTo>
                      <a:pt x="1948" y="1252"/>
                    </a:lnTo>
                    <a:lnTo>
                      <a:pt x="1913" y="1305"/>
                    </a:lnTo>
                    <a:lnTo>
                      <a:pt x="1875" y="1355"/>
                    </a:lnTo>
                    <a:lnTo>
                      <a:pt x="1832" y="1402"/>
                    </a:lnTo>
                    <a:lnTo>
                      <a:pt x="1786" y="1446"/>
                    </a:lnTo>
                    <a:lnTo>
                      <a:pt x="1736" y="1485"/>
                    </a:lnTo>
                    <a:lnTo>
                      <a:pt x="1809" y="1521"/>
                    </a:lnTo>
                    <a:lnTo>
                      <a:pt x="1880" y="1561"/>
                    </a:lnTo>
                    <a:lnTo>
                      <a:pt x="1948" y="1605"/>
                    </a:lnTo>
                    <a:lnTo>
                      <a:pt x="2012" y="1653"/>
                    </a:lnTo>
                    <a:lnTo>
                      <a:pt x="2075" y="1705"/>
                    </a:lnTo>
                    <a:lnTo>
                      <a:pt x="2132" y="1761"/>
                    </a:lnTo>
                    <a:lnTo>
                      <a:pt x="2187" y="1820"/>
                    </a:lnTo>
                    <a:lnTo>
                      <a:pt x="2237" y="1882"/>
                    </a:lnTo>
                    <a:lnTo>
                      <a:pt x="2283" y="1947"/>
                    </a:lnTo>
                    <a:lnTo>
                      <a:pt x="2325" y="2015"/>
                    </a:lnTo>
                    <a:lnTo>
                      <a:pt x="2363" y="2087"/>
                    </a:lnTo>
                    <a:lnTo>
                      <a:pt x="2397" y="2161"/>
                    </a:lnTo>
                    <a:lnTo>
                      <a:pt x="2425" y="2236"/>
                    </a:lnTo>
                    <a:lnTo>
                      <a:pt x="2449" y="2314"/>
                    </a:lnTo>
                    <a:lnTo>
                      <a:pt x="2467" y="2394"/>
                    </a:lnTo>
                    <a:lnTo>
                      <a:pt x="2480" y="2475"/>
                    </a:lnTo>
                    <a:lnTo>
                      <a:pt x="2204" y="2475"/>
                    </a:lnTo>
                    <a:lnTo>
                      <a:pt x="2190" y="2403"/>
                    </a:lnTo>
                    <a:lnTo>
                      <a:pt x="2171" y="2332"/>
                    </a:lnTo>
                    <a:lnTo>
                      <a:pt x="2147" y="2263"/>
                    </a:lnTo>
                    <a:lnTo>
                      <a:pt x="2118" y="2197"/>
                    </a:lnTo>
                    <a:lnTo>
                      <a:pt x="2084" y="2134"/>
                    </a:lnTo>
                    <a:lnTo>
                      <a:pt x="2045" y="2074"/>
                    </a:lnTo>
                    <a:lnTo>
                      <a:pt x="2001" y="2015"/>
                    </a:lnTo>
                    <a:lnTo>
                      <a:pt x="1954" y="1961"/>
                    </a:lnTo>
                    <a:lnTo>
                      <a:pt x="1904" y="1911"/>
                    </a:lnTo>
                    <a:lnTo>
                      <a:pt x="1849" y="1864"/>
                    </a:lnTo>
                    <a:lnTo>
                      <a:pt x="1792" y="1822"/>
                    </a:lnTo>
                    <a:lnTo>
                      <a:pt x="1731" y="1783"/>
                    </a:lnTo>
                    <a:lnTo>
                      <a:pt x="1668" y="1749"/>
                    </a:lnTo>
                    <a:lnTo>
                      <a:pt x="1601" y="1720"/>
                    </a:lnTo>
                    <a:lnTo>
                      <a:pt x="1532" y="1695"/>
                    </a:lnTo>
                    <a:lnTo>
                      <a:pt x="1462" y="1676"/>
                    </a:lnTo>
                    <a:lnTo>
                      <a:pt x="1390" y="1662"/>
                    </a:lnTo>
                    <a:lnTo>
                      <a:pt x="1316" y="1653"/>
                    </a:lnTo>
                    <a:lnTo>
                      <a:pt x="1239" y="1650"/>
                    </a:lnTo>
                    <a:lnTo>
                      <a:pt x="1164" y="1653"/>
                    </a:lnTo>
                    <a:lnTo>
                      <a:pt x="1090" y="1662"/>
                    </a:lnTo>
                    <a:lnTo>
                      <a:pt x="1018" y="1676"/>
                    </a:lnTo>
                    <a:lnTo>
                      <a:pt x="947" y="1695"/>
                    </a:lnTo>
                    <a:lnTo>
                      <a:pt x="878" y="1720"/>
                    </a:lnTo>
                    <a:lnTo>
                      <a:pt x="812" y="1749"/>
                    </a:lnTo>
                    <a:lnTo>
                      <a:pt x="749" y="1783"/>
                    </a:lnTo>
                    <a:lnTo>
                      <a:pt x="688" y="1822"/>
                    </a:lnTo>
                    <a:lnTo>
                      <a:pt x="631" y="1864"/>
                    </a:lnTo>
                    <a:lnTo>
                      <a:pt x="576" y="1911"/>
                    </a:lnTo>
                    <a:lnTo>
                      <a:pt x="525" y="1961"/>
                    </a:lnTo>
                    <a:lnTo>
                      <a:pt x="478" y="2015"/>
                    </a:lnTo>
                    <a:lnTo>
                      <a:pt x="435" y="2074"/>
                    </a:lnTo>
                    <a:lnTo>
                      <a:pt x="396" y="2134"/>
                    </a:lnTo>
                    <a:lnTo>
                      <a:pt x="362" y="2197"/>
                    </a:lnTo>
                    <a:lnTo>
                      <a:pt x="333" y="2263"/>
                    </a:lnTo>
                    <a:lnTo>
                      <a:pt x="309" y="2332"/>
                    </a:lnTo>
                    <a:lnTo>
                      <a:pt x="289" y="2403"/>
                    </a:lnTo>
                    <a:lnTo>
                      <a:pt x="276" y="2475"/>
                    </a:lnTo>
                    <a:lnTo>
                      <a:pt x="0" y="2475"/>
                    </a:lnTo>
                    <a:lnTo>
                      <a:pt x="13" y="2394"/>
                    </a:lnTo>
                    <a:lnTo>
                      <a:pt x="31" y="2314"/>
                    </a:lnTo>
                    <a:lnTo>
                      <a:pt x="55" y="2236"/>
                    </a:lnTo>
                    <a:lnTo>
                      <a:pt x="83" y="2161"/>
                    </a:lnTo>
                    <a:lnTo>
                      <a:pt x="116" y="2087"/>
                    </a:lnTo>
                    <a:lnTo>
                      <a:pt x="154" y="2015"/>
                    </a:lnTo>
                    <a:lnTo>
                      <a:pt x="197" y="1947"/>
                    </a:lnTo>
                    <a:lnTo>
                      <a:pt x="243" y="1882"/>
                    </a:lnTo>
                    <a:lnTo>
                      <a:pt x="293" y="1820"/>
                    </a:lnTo>
                    <a:lnTo>
                      <a:pt x="348" y="1761"/>
                    </a:lnTo>
                    <a:lnTo>
                      <a:pt x="405" y="1705"/>
                    </a:lnTo>
                    <a:lnTo>
                      <a:pt x="467" y="1653"/>
                    </a:lnTo>
                    <a:lnTo>
                      <a:pt x="531" y="1605"/>
                    </a:lnTo>
                    <a:lnTo>
                      <a:pt x="600" y="1561"/>
                    </a:lnTo>
                    <a:lnTo>
                      <a:pt x="670" y="1521"/>
                    </a:lnTo>
                    <a:lnTo>
                      <a:pt x="744" y="1485"/>
                    </a:lnTo>
                    <a:lnTo>
                      <a:pt x="694" y="1446"/>
                    </a:lnTo>
                    <a:lnTo>
                      <a:pt x="648" y="1402"/>
                    </a:lnTo>
                    <a:lnTo>
                      <a:pt x="605" y="1355"/>
                    </a:lnTo>
                    <a:lnTo>
                      <a:pt x="567" y="1305"/>
                    </a:lnTo>
                    <a:lnTo>
                      <a:pt x="531" y="1252"/>
                    </a:lnTo>
                    <a:lnTo>
                      <a:pt x="501" y="1196"/>
                    </a:lnTo>
                    <a:lnTo>
                      <a:pt x="475" y="1138"/>
                    </a:lnTo>
                    <a:lnTo>
                      <a:pt x="453" y="1078"/>
                    </a:lnTo>
                    <a:lnTo>
                      <a:pt x="436" y="1017"/>
                    </a:lnTo>
                    <a:lnTo>
                      <a:pt x="423" y="954"/>
                    </a:lnTo>
                    <a:lnTo>
                      <a:pt x="416" y="890"/>
                    </a:lnTo>
                    <a:lnTo>
                      <a:pt x="413" y="825"/>
                    </a:lnTo>
                    <a:lnTo>
                      <a:pt x="416" y="754"/>
                    </a:lnTo>
                    <a:lnTo>
                      <a:pt x="425" y="685"/>
                    </a:lnTo>
                    <a:lnTo>
                      <a:pt x="440" y="617"/>
                    </a:lnTo>
                    <a:lnTo>
                      <a:pt x="460" y="552"/>
                    </a:lnTo>
                    <a:lnTo>
                      <a:pt x="485" y="489"/>
                    </a:lnTo>
                    <a:lnTo>
                      <a:pt x="515" y="429"/>
                    </a:lnTo>
                    <a:lnTo>
                      <a:pt x="550" y="371"/>
                    </a:lnTo>
                    <a:lnTo>
                      <a:pt x="590" y="317"/>
                    </a:lnTo>
                    <a:lnTo>
                      <a:pt x="633" y="266"/>
                    </a:lnTo>
                    <a:lnTo>
                      <a:pt x="680" y="219"/>
                    </a:lnTo>
                    <a:lnTo>
                      <a:pt x="731" y="175"/>
                    </a:lnTo>
                    <a:lnTo>
                      <a:pt x="785" y="136"/>
                    </a:lnTo>
                    <a:lnTo>
                      <a:pt x="843" y="101"/>
                    </a:lnTo>
                    <a:lnTo>
                      <a:pt x="903" y="71"/>
                    </a:lnTo>
                    <a:lnTo>
                      <a:pt x="967" y="46"/>
                    </a:lnTo>
                    <a:lnTo>
                      <a:pt x="1032" y="26"/>
                    </a:lnTo>
                    <a:lnTo>
                      <a:pt x="1099" y="12"/>
                    </a:lnTo>
                    <a:lnTo>
                      <a:pt x="1169" y="3"/>
                    </a:lnTo>
                    <a:lnTo>
                      <a:pt x="12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3374" y="491"/>
                <a:ext cx="299" cy="514"/>
              </a:xfrm>
              <a:custGeom>
                <a:avLst/>
                <a:gdLst>
                  <a:gd name="T0" fmla="*/ 136 w 1198"/>
                  <a:gd name="T1" fmla="*/ 1 h 2055"/>
                  <a:gd name="T2" fmla="*/ 268 w 1198"/>
                  <a:gd name="T3" fmla="*/ 19 h 2055"/>
                  <a:gd name="T4" fmla="*/ 394 w 1198"/>
                  <a:gd name="T5" fmla="*/ 58 h 2055"/>
                  <a:gd name="T6" fmla="*/ 511 w 1198"/>
                  <a:gd name="T7" fmla="*/ 115 h 2055"/>
                  <a:gd name="T8" fmla="*/ 617 w 1198"/>
                  <a:gd name="T9" fmla="*/ 190 h 2055"/>
                  <a:gd name="T10" fmla="*/ 712 w 1198"/>
                  <a:gd name="T11" fmla="*/ 280 h 2055"/>
                  <a:gd name="T12" fmla="*/ 791 w 1198"/>
                  <a:gd name="T13" fmla="*/ 385 h 2055"/>
                  <a:gd name="T14" fmla="*/ 853 w 1198"/>
                  <a:gd name="T15" fmla="*/ 500 h 2055"/>
                  <a:gd name="T16" fmla="*/ 897 w 1198"/>
                  <a:gd name="T17" fmla="*/ 626 h 2055"/>
                  <a:gd name="T18" fmla="*/ 920 w 1198"/>
                  <a:gd name="T19" fmla="*/ 760 h 2055"/>
                  <a:gd name="T20" fmla="*/ 919 w 1198"/>
                  <a:gd name="T21" fmla="*/ 897 h 2055"/>
                  <a:gd name="T22" fmla="*/ 895 w 1198"/>
                  <a:gd name="T23" fmla="*/ 1029 h 2055"/>
                  <a:gd name="T24" fmla="*/ 849 w 1198"/>
                  <a:gd name="T25" fmla="*/ 1156 h 2055"/>
                  <a:gd name="T26" fmla="*/ 783 w 1198"/>
                  <a:gd name="T27" fmla="*/ 1272 h 2055"/>
                  <a:gd name="T28" fmla="*/ 801 w 1198"/>
                  <a:gd name="T29" fmla="*/ 1358 h 2055"/>
                  <a:gd name="T30" fmla="*/ 906 w 1198"/>
                  <a:gd name="T31" fmla="*/ 1434 h 2055"/>
                  <a:gd name="T32" fmla="*/ 998 w 1198"/>
                  <a:gd name="T33" fmla="*/ 1525 h 2055"/>
                  <a:gd name="T34" fmla="*/ 1075 w 1198"/>
                  <a:gd name="T35" fmla="*/ 1628 h 2055"/>
                  <a:gd name="T36" fmla="*/ 1134 w 1198"/>
                  <a:gd name="T37" fmla="*/ 1742 h 2055"/>
                  <a:gd name="T38" fmla="*/ 1174 w 1198"/>
                  <a:gd name="T39" fmla="*/ 1863 h 2055"/>
                  <a:gd name="T40" fmla="*/ 1196 w 1198"/>
                  <a:gd name="T41" fmla="*/ 1990 h 2055"/>
                  <a:gd name="T42" fmla="*/ 922 w 1198"/>
                  <a:gd name="T43" fmla="*/ 2055 h 2055"/>
                  <a:gd name="T44" fmla="*/ 911 w 1198"/>
                  <a:gd name="T45" fmla="*/ 1946 h 2055"/>
                  <a:gd name="T46" fmla="*/ 879 w 1198"/>
                  <a:gd name="T47" fmla="*/ 1843 h 2055"/>
                  <a:gd name="T48" fmla="*/ 827 w 1198"/>
                  <a:gd name="T49" fmla="*/ 1751 h 2055"/>
                  <a:gd name="T50" fmla="*/ 760 w 1198"/>
                  <a:gd name="T51" fmla="*/ 1670 h 2055"/>
                  <a:gd name="T52" fmla="*/ 678 w 1198"/>
                  <a:gd name="T53" fmla="*/ 1603 h 2055"/>
                  <a:gd name="T54" fmla="*/ 584 w 1198"/>
                  <a:gd name="T55" fmla="*/ 1551 h 2055"/>
                  <a:gd name="T56" fmla="*/ 482 w 1198"/>
                  <a:gd name="T57" fmla="*/ 1518 h 2055"/>
                  <a:gd name="T58" fmla="*/ 436 w 1198"/>
                  <a:gd name="T59" fmla="*/ 1501 h 2055"/>
                  <a:gd name="T60" fmla="*/ 401 w 1198"/>
                  <a:gd name="T61" fmla="*/ 1470 h 2055"/>
                  <a:gd name="T62" fmla="*/ 379 w 1198"/>
                  <a:gd name="T63" fmla="*/ 1429 h 2055"/>
                  <a:gd name="T64" fmla="*/ 372 w 1198"/>
                  <a:gd name="T65" fmla="*/ 1381 h 2055"/>
                  <a:gd name="T66" fmla="*/ 377 w 1198"/>
                  <a:gd name="T67" fmla="*/ 1340 h 2055"/>
                  <a:gd name="T68" fmla="*/ 394 w 1198"/>
                  <a:gd name="T69" fmla="*/ 1302 h 2055"/>
                  <a:gd name="T70" fmla="*/ 427 w 1198"/>
                  <a:gd name="T71" fmla="*/ 1271 h 2055"/>
                  <a:gd name="T72" fmla="*/ 497 w 1198"/>
                  <a:gd name="T73" fmla="*/ 1205 h 2055"/>
                  <a:gd name="T74" fmla="*/ 558 w 1198"/>
                  <a:gd name="T75" fmla="*/ 1126 h 2055"/>
                  <a:gd name="T76" fmla="*/ 605 w 1198"/>
                  <a:gd name="T77" fmla="*/ 1034 h 2055"/>
                  <a:gd name="T78" fmla="*/ 636 w 1198"/>
                  <a:gd name="T79" fmla="*/ 935 h 2055"/>
                  <a:gd name="T80" fmla="*/ 647 w 1198"/>
                  <a:gd name="T81" fmla="*/ 830 h 2055"/>
                  <a:gd name="T82" fmla="*/ 638 w 1198"/>
                  <a:gd name="T83" fmla="*/ 734 h 2055"/>
                  <a:gd name="T84" fmla="*/ 614 w 1198"/>
                  <a:gd name="T85" fmla="*/ 642 h 2055"/>
                  <a:gd name="T86" fmla="*/ 574 w 1198"/>
                  <a:gd name="T87" fmla="*/ 556 h 2055"/>
                  <a:gd name="T88" fmla="*/ 518 w 1198"/>
                  <a:gd name="T89" fmla="*/ 478 h 2055"/>
                  <a:gd name="T90" fmla="*/ 447 w 1198"/>
                  <a:gd name="T91" fmla="*/ 410 h 2055"/>
                  <a:gd name="T92" fmla="*/ 363 w 1198"/>
                  <a:gd name="T93" fmla="*/ 353 h 2055"/>
                  <a:gd name="T94" fmla="*/ 263 w 1198"/>
                  <a:gd name="T95" fmla="*/ 309 h 2055"/>
                  <a:gd name="T96" fmla="*/ 151 w 1198"/>
                  <a:gd name="T97" fmla="*/ 280 h 2055"/>
                  <a:gd name="T98" fmla="*/ 129 w 1198"/>
                  <a:gd name="T99" fmla="*/ 218 h 2055"/>
                  <a:gd name="T100" fmla="*/ 96 w 1198"/>
                  <a:gd name="T101" fmla="*/ 156 h 2055"/>
                  <a:gd name="T102" fmla="*/ 62 w 1198"/>
                  <a:gd name="T103" fmla="*/ 91 h 2055"/>
                  <a:gd name="T104" fmla="*/ 23 w 1198"/>
                  <a:gd name="T105" fmla="*/ 31 h 2055"/>
                  <a:gd name="T106" fmla="*/ 68 w 1198"/>
                  <a:gd name="T107" fmla="*/ 0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8" h="2055">
                    <a:moveTo>
                      <a:pt x="68" y="0"/>
                    </a:moveTo>
                    <a:lnTo>
                      <a:pt x="136" y="1"/>
                    </a:lnTo>
                    <a:lnTo>
                      <a:pt x="202" y="7"/>
                    </a:lnTo>
                    <a:lnTo>
                      <a:pt x="268" y="19"/>
                    </a:lnTo>
                    <a:lnTo>
                      <a:pt x="332" y="36"/>
                    </a:lnTo>
                    <a:lnTo>
                      <a:pt x="394" y="58"/>
                    </a:lnTo>
                    <a:lnTo>
                      <a:pt x="453" y="84"/>
                    </a:lnTo>
                    <a:lnTo>
                      <a:pt x="511" y="115"/>
                    </a:lnTo>
                    <a:lnTo>
                      <a:pt x="565" y="151"/>
                    </a:lnTo>
                    <a:lnTo>
                      <a:pt x="617" y="190"/>
                    </a:lnTo>
                    <a:lnTo>
                      <a:pt x="666" y="233"/>
                    </a:lnTo>
                    <a:lnTo>
                      <a:pt x="712" y="280"/>
                    </a:lnTo>
                    <a:lnTo>
                      <a:pt x="753" y="331"/>
                    </a:lnTo>
                    <a:lnTo>
                      <a:pt x="791" y="385"/>
                    </a:lnTo>
                    <a:lnTo>
                      <a:pt x="824" y="441"/>
                    </a:lnTo>
                    <a:lnTo>
                      <a:pt x="853" y="500"/>
                    </a:lnTo>
                    <a:lnTo>
                      <a:pt x="877" y="562"/>
                    </a:lnTo>
                    <a:lnTo>
                      <a:pt x="897" y="626"/>
                    </a:lnTo>
                    <a:lnTo>
                      <a:pt x="911" y="692"/>
                    </a:lnTo>
                    <a:lnTo>
                      <a:pt x="920" y="760"/>
                    </a:lnTo>
                    <a:lnTo>
                      <a:pt x="922" y="830"/>
                    </a:lnTo>
                    <a:lnTo>
                      <a:pt x="919" y="897"/>
                    </a:lnTo>
                    <a:lnTo>
                      <a:pt x="910" y="964"/>
                    </a:lnTo>
                    <a:lnTo>
                      <a:pt x="895" y="1029"/>
                    </a:lnTo>
                    <a:lnTo>
                      <a:pt x="874" y="1093"/>
                    </a:lnTo>
                    <a:lnTo>
                      <a:pt x="849" y="1156"/>
                    </a:lnTo>
                    <a:lnTo>
                      <a:pt x="818" y="1216"/>
                    </a:lnTo>
                    <a:lnTo>
                      <a:pt x="783" y="1272"/>
                    </a:lnTo>
                    <a:lnTo>
                      <a:pt x="744" y="1326"/>
                    </a:lnTo>
                    <a:lnTo>
                      <a:pt x="801" y="1358"/>
                    </a:lnTo>
                    <a:lnTo>
                      <a:pt x="855" y="1394"/>
                    </a:lnTo>
                    <a:lnTo>
                      <a:pt x="906" y="1434"/>
                    </a:lnTo>
                    <a:lnTo>
                      <a:pt x="954" y="1477"/>
                    </a:lnTo>
                    <a:lnTo>
                      <a:pt x="998" y="1525"/>
                    </a:lnTo>
                    <a:lnTo>
                      <a:pt x="1039" y="1575"/>
                    </a:lnTo>
                    <a:lnTo>
                      <a:pt x="1075" y="1628"/>
                    </a:lnTo>
                    <a:lnTo>
                      <a:pt x="1106" y="1684"/>
                    </a:lnTo>
                    <a:lnTo>
                      <a:pt x="1134" y="1742"/>
                    </a:lnTo>
                    <a:lnTo>
                      <a:pt x="1156" y="1801"/>
                    </a:lnTo>
                    <a:lnTo>
                      <a:pt x="1174" y="1863"/>
                    </a:lnTo>
                    <a:lnTo>
                      <a:pt x="1188" y="1926"/>
                    </a:lnTo>
                    <a:lnTo>
                      <a:pt x="1196" y="1990"/>
                    </a:lnTo>
                    <a:lnTo>
                      <a:pt x="1198" y="2055"/>
                    </a:lnTo>
                    <a:lnTo>
                      <a:pt x="922" y="2055"/>
                    </a:lnTo>
                    <a:lnTo>
                      <a:pt x="920" y="2000"/>
                    </a:lnTo>
                    <a:lnTo>
                      <a:pt x="911" y="1946"/>
                    </a:lnTo>
                    <a:lnTo>
                      <a:pt x="897" y="1893"/>
                    </a:lnTo>
                    <a:lnTo>
                      <a:pt x="879" y="1843"/>
                    </a:lnTo>
                    <a:lnTo>
                      <a:pt x="855" y="1796"/>
                    </a:lnTo>
                    <a:lnTo>
                      <a:pt x="827" y="1751"/>
                    </a:lnTo>
                    <a:lnTo>
                      <a:pt x="795" y="1709"/>
                    </a:lnTo>
                    <a:lnTo>
                      <a:pt x="760" y="1670"/>
                    </a:lnTo>
                    <a:lnTo>
                      <a:pt x="721" y="1634"/>
                    </a:lnTo>
                    <a:lnTo>
                      <a:pt x="678" y="1603"/>
                    </a:lnTo>
                    <a:lnTo>
                      <a:pt x="632" y="1575"/>
                    </a:lnTo>
                    <a:lnTo>
                      <a:pt x="584" y="1551"/>
                    </a:lnTo>
                    <a:lnTo>
                      <a:pt x="534" y="1532"/>
                    </a:lnTo>
                    <a:lnTo>
                      <a:pt x="482" y="1518"/>
                    </a:lnTo>
                    <a:lnTo>
                      <a:pt x="457" y="1511"/>
                    </a:lnTo>
                    <a:lnTo>
                      <a:pt x="436" y="1501"/>
                    </a:lnTo>
                    <a:lnTo>
                      <a:pt x="417" y="1487"/>
                    </a:lnTo>
                    <a:lnTo>
                      <a:pt x="401" y="1470"/>
                    </a:lnTo>
                    <a:lnTo>
                      <a:pt x="389" y="1451"/>
                    </a:lnTo>
                    <a:lnTo>
                      <a:pt x="379" y="1429"/>
                    </a:lnTo>
                    <a:lnTo>
                      <a:pt x="374" y="1406"/>
                    </a:lnTo>
                    <a:lnTo>
                      <a:pt x="372" y="1381"/>
                    </a:lnTo>
                    <a:lnTo>
                      <a:pt x="373" y="1360"/>
                    </a:lnTo>
                    <a:lnTo>
                      <a:pt x="377" y="1340"/>
                    </a:lnTo>
                    <a:lnTo>
                      <a:pt x="384" y="1321"/>
                    </a:lnTo>
                    <a:lnTo>
                      <a:pt x="394" y="1302"/>
                    </a:lnTo>
                    <a:lnTo>
                      <a:pt x="408" y="1286"/>
                    </a:lnTo>
                    <a:lnTo>
                      <a:pt x="427" y="1271"/>
                    </a:lnTo>
                    <a:lnTo>
                      <a:pt x="463" y="1240"/>
                    </a:lnTo>
                    <a:lnTo>
                      <a:pt x="497" y="1205"/>
                    </a:lnTo>
                    <a:lnTo>
                      <a:pt x="529" y="1167"/>
                    </a:lnTo>
                    <a:lnTo>
                      <a:pt x="558" y="1126"/>
                    </a:lnTo>
                    <a:lnTo>
                      <a:pt x="583" y="1081"/>
                    </a:lnTo>
                    <a:lnTo>
                      <a:pt x="605" y="1034"/>
                    </a:lnTo>
                    <a:lnTo>
                      <a:pt x="623" y="986"/>
                    </a:lnTo>
                    <a:lnTo>
                      <a:pt x="636" y="935"/>
                    </a:lnTo>
                    <a:lnTo>
                      <a:pt x="644" y="883"/>
                    </a:lnTo>
                    <a:lnTo>
                      <a:pt x="647" y="830"/>
                    </a:lnTo>
                    <a:lnTo>
                      <a:pt x="645" y="782"/>
                    </a:lnTo>
                    <a:lnTo>
                      <a:pt x="638" y="734"/>
                    </a:lnTo>
                    <a:lnTo>
                      <a:pt x="628" y="687"/>
                    </a:lnTo>
                    <a:lnTo>
                      <a:pt x="614" y="642"/>
                    </a:lnTo>
                    <a:lnTo>
                      <a:pt x="596" y="598"/>
                    </a:lnTo>
                    <a:lnTo>
                      <a:pt x="574" y="556"/>
                    </a:lnTo>
                    <a:lnTo>
                      <a:pt x="548" y="516"/>
                    </a:lnTo>
                    <a:lnTo>
                      <a:pt x="518" y="478"/>
                    </a:lnTo>
                    <a:lnTo>
                      <a:pt x="485" y="443"/>
                    </a:lnTo>
                    <a:lnTo>
                      <a:pt x="447" y="410"/>
                    </a:lnTo>
                    <a:lnTo>
                      <a:pt x="407" y="380"/>
                    </a:lnTo>
                    <a:lnTo>
                      <a:pt x="363" y="353"/>
                    </a:lnTo>
                    <a:lnTo>
                      <a:pt x="315" y="329"/>
                    </a:lnTo>
                    <a:lnTo>
                      <a:pt x="263" y="309"/>
                    </a:lnTo>
                    <a:lnTo>
                      <a:pt x="209" y="293"/>
                    </a:lnTo>
                    <a:lnTo>
                      <a:pt x="151" y="280"/>
                    </a:lnTo>
                    <a:lnTo>
                      <a:pt x="141" y="249"/>
                    </a:lnTo>
                    <a:lnTo>
                      <a:pt x="129" y="218"/>
                    </a:lnTo>
                    <a:lnTo>
                      <a:pt x="114" y="187"/>
                    </a:lnTo>
                    <a:lnTo>
                      <a:pt x="96" y="156"/>
                    </a:lnTo>
                    <a:lnTo>
                      <a:pt x="80" y="123"/>
                    </a:lnTo>
                    <a:lnTo>
                      <a:pt x="62" y="91"/>
                    </a:lnTo>
                    <a:lnTo>
                      <a:pt x="44" y="60"/>
                    </a:lnTo>
                    <a:lnTo>
                      <a:pt x="23" y="31"/>
                    </a:lnTo>
                    <a:lnTo>
                      <a:pt x="0" y="5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114488" y="2546039"/>
            <a:ext cx="914400" cy="914400"/>
            <a:chOff x="7114488" y="2569189"/>
            <a:chExt cx="914400" cy="914400"/>
          </a:xfrm>
        </p:grpSpPr>
        <p:sp>
          <p:nvSpPr>
            <p:cNvPr id="7" name="Oval 6"/>
            <p:cNvSpPr/>
            <p:nvPr/>
          </p:nvSpPr>
          <p:spPr>
            <a:xfrm>
              <a:off x="7114488" y="2569189"/>
              <a:ext cx="914400" cy="914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152400" dist="38100" dir="5400000" sx="102000" sy="102000" algn="t" rotWithShape="0">
                <a:schemeClr val="accent5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>
              <a:grpSpLocks noChangeAspect="1"/>
            </p:cNvGrpSpPr>
            <p:nvPr/>
          </p:nvGrpSpPr>
          <p:grpSpPr bwMode="auto">
            <a:xfrm>
              <a:off x="7339416" y="2797114"/>
              <a:ext cx="464545" cy="458551"/>
              <a:chOff x="3323" y="689"/>
              <a:chExt cx="620" cy="612"/>
            </a:xfrm>
            <a:solidFill>
              <a:schemeClr val="bg1"/>
            </a:solidFill>
          </p:grpSpPr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3586" y="870"/>
                <a:ext cx="103" cy="123"/>
              </a:xfrm>
              <a:custGeom>
                <a:avLst/>
                <a:gdLst>
                  <a:gd name="T0" fmla="*/ 307 w 617"/>
                  <a:gd name="T1" fmla="*/ 0 h 740"/>
                  <a:gd name="T2" fmla="*/ 308 w 617"/>
                  <a:gd name="T3" fmla="*/ 0 h 740"/>
                  <a:gd name="T4" fmla="*/ 308 w 617"/>
                  <a:gd name="T5" fmla="*/ 0 h 740"/>
                  <a:gd name="T6" fmla="*/ 308 w 617"/>
                  <a:gd name="T7" fmla="*/ 0 h 740"/>
                  <a:gd name="T8" fmla="*/ 309 w 617"/>
                  <a:gd name="T9" fmla="*/ 0 h 740"/>
                  <a:gd name="T10" fmla="*/ 309 w 617"/>
                  <a:gd name="T11" fmla="*/ 0 h 740"/>
                  <a:gd name="T12" fmla="*/ 309 w 617"/>
                  <a:gd name="T13" fmla="*/ 0 h 740"/>
                  <a:gd name="T14" fmla="*/ 309 w 617"/>
                  <a:gd name="T15" fmla="*/ 0 h 740"/>
                  <a:gd name="T16" fmla="*/ 355 w 617"/>
                  <a:gd name="T17" fmla="*/ 3 h 740"/>
                  <a:gd name="T18" fmla="*/ 399 w 617"/>
                  <a:gd name="T19" fmla="*/ 11 h 740"/>
                  <a:gd name="T20" fmla="*/ 439 w 617"/>
                  <a:gd name="T21" fmla="*/ 22 h 740"/>
                  <a:gd name="T22" fmla="*/ 475 w 617"/>
                  <a:gd name="T23" fmla="*/ 38 h 740"/>
                  <a:gd name="T24" fmla="*/ 508 w 617"/>
                  <a:gd name="T25" fmla="*/ 59 h 740"/>
                  <a:gd name="T26" fmla="*/ 536 w 617"/>
                  <a:gd name="T27" fmla="*/ 82 h 740"/>
                  <a:gd name="T28" fmla="*/ 561 w 617"/>
                  <a:gd name="T29" fmla="*/ 109 h 740"/>
                  <a:gd name="T30" fmla="*/ 581 w 617"/>
                  <a:gd name="T31" fmla="*/ 141 h 740"/>
                  <a:gd name="T32" fmla="*/ 597 w 617"/>
                  <a:gd name="T33" fmla="*/ 176 h 740"/>
                  <a:gd name="T34" fmla="*/ 608 w 617"/>
                  <a:gd name="T35" fmla="*/ 216 h 740"/>
                  <a:gd name="T36" fmla="*/ 615 w 617"/>
                  <a:gd name="T37" fmla="*/ 257 h 740"/>
                  <a:gd name="T38" fmla="*/ 617 w 617"/>
                  <a:gd name="T39" fmla="*/ 304 h 740"/>
                  <a:gd name="T40" fmla="*/ 614 w 617"/>
                  <a:gd name="T41" fmla="*/ 365 h 740"/>
                  <a:gd name="T42" fmla="*/ 608 w 617"/>
                  <a:gd name="T43" fmla="*/ 422 h 740"/>
                  <a:gd name="T44" fmla="*/ 598 w 617"/>
                  <a:gd name="T45" fmla="*/ 475 h 740"/>
                  <a:gd name="T46" fmla="*/ 583 w 617"/>
                  <a:gd name="T47" fmla="*/ 524 h 740"/>
                  <a:gd name="T48" fmla="*/ 567 w 617"/>
                  <a:gd name="T49" fmla="*/ 568 h 740"/>
                  <a:gd name="T50" fmla="*/ 545 w 617"/>
                  <a:gd name="T51" fmla="*/ 607 h 740"/>
                  <a:gd name="T52" fmla="*/ 520 w 617"/>
                  <a:gd name="T53" fmla="*/ 642 h 740"/>
                  <a:gd name="T54" fmla="*/ 493 w 617"/>
                  <a:gd name="T55" fmla="*/ 673 h 740"/>
                  <a:gd name="T56" fmla="*/ 462 w 617"/>
                  <a:gd name="T57" fmla="*/ 696 h 740"/>
                  <a:gd name="T58" fmla="*/ 428 w 617"/>
                  <a:gd name="T59" fmla="*/ 716 h 740"/>
                  <a:gd name="T60" fmla="*/ 392 w 617"/>
                  <a:gd name="T61" fmla="*/ 730 h 740"/>
                  <a:gd name="T62" fmla="*/ 352 w 617"/>
                  <a:gd name="T63" fmla="*/ 738 h 740"/>
                  <a:gd name="T64" fmla="*/ 309 w 617"/>
                  <a:gd name="T65" fmla="*/ 740 h 740"/>
                  <a:gd name="T66" fmla="*/ 309 w 617"/>
                  <a:gd name="T67" fmla="*/ 740 h 740"/>
                  <a:gd name="T68" fmla="*/ 307 w 617"/>
                  <a:gd name="T69" fmla="*/ 740 h 740"/>
                  <a:gd name="T70" fmla="*/ 307 w 617"/>
                  <a:gd name="T71" fmla="*/ 740 h 740"/>
                  <a:gd name="T72" fmla="*/ 265 w 617"/>
                  <a:gd name="T73" fmla="*/ 738 h 740"/>
                  <a:gd name="T74" fmla="*/ 226 w 617"/>
                  <a:gd name="T75" fmla="*/ 730 h 740"/>
                  <a:gd name="T76" fmla="*/ 188 w 617"/>
                  <a:gd name="T77" fmla="*/ 716 h 740"/>
                  <a:gd name="T78" fmla="*/ 154 w 617"/>
                  <a:gd name="T79" fmla="*/ 696 h 740"/>
                  <a:gd name="T80" fmla="*/ 124 w 617"/>
                  <a:gd name="T81" fmla="*/ 673 h 740"/>
                  <a:gd name="T82" fmla="*/ 96 w 617"/>
                  <a:gd name="T83" fmla="*/ 642 h 740"/>
                  <a:gd name="T84" fmla="*/ 71 w 617"/>
                  <a:gd name="T85" fmla="*/ 607 h 740"/>
                  <a:gd name="T86" fmla="*/ 51 w 617"/>
                  <a:gd name="T87" fmla="*/ 568 h 740"/>
                  <a:gd name="T88" fmla="*/ 32 w 617"/>
                  <a:gd name="T89" fmla="*/ 524 h 740"/>
                  <a:gd name="T90" fmla="*/ 19 w 617"/>
                  <a:gd name="T91" fmla="*/ 475 h 740"/>
                  <a:gd name="T92" fmla="*/ 9 w 617"/>
                  <a:gd name="T93" fmla="*/ 422 h 740"/>
                  <a:gd name="T94" fmla="*/ 2 w 617"/>
                  <a:gd name="T95" fmla="*/ 365 h 740"/>
                  <a:gd name="T96" fmla="*/ 0 w 617"/>
                  <a:gd name="T97" fmla="*/ 304 h 740"/>
                  <a:gd name="T98" fmla="*/ 1 w 617"/>
                  <a:gd name="T99" fmla="*/ 257 h 740"/>
                  <a:gd name="T100" fmla="*/ 8 w 617"/>
                  <a:gd name="T101" fmla="*/ 216 h 740"/>
                  <a:gd name="T102" fmla="*/ 19 w 617"/>
                  <a:gd name="T103" fmla="*/ 176 h 740"/>
                  <a:gd name="T104" fmla="*/ 36 w 617"/>
                  <a:gd name="T105" fmla="*/ 141 h 740"/>
                  <a:gd name="T106" fmla="*/ 56 w 617"/>
                  <a:gd name="T107" fmla="*/ 109 h 740"/>
                  <a:gd name="T108" fmla="*/ 80 w 617"/>
                  <a:gd name="T109" fmla="*/ 82 h 740"/>
                  <a:gd name="T110" fmla="*/ 109 w 617"/>
                  <a:gd name="T111" fmla="*/ 59 h 740"/>
                  <a:gd name="T112" fmla="*/ 141 w 617"/>
                  <a:gd name="T113" fmla="*/ 38 h 740"/>
                  <a:gd name="T114" fmla="*/ 178 w 617"/>
                  <a:gd name="T115" fmla="*/ 22 h 740"/>
                  <a:gd name="T116" fmla="*/ 218 w 617"/>
                  <a:gd name="T117" fmla="*/ 11 h 740"/>
                  <a:gd name="T118" fmla="*/ 261 w 617"/>
                  <a:gd name="T119" fmla="*/ 3 h 740"/>
                  <a:gd name="T120" fmla="*/ 307 w 617"/>
                  <a:gd name="T121" fmla="*/ 0 h 740"/>
                  <a:gd name="T122" fmla="*/ 307 w 617"/>
                  <a:gd name="T123" fmla="*/ 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7" h="740">
                    <a:moveTo>
                      <a:pt x="307" y="0"/>
                    </a:moveTo>
                    <a:lnTo>
                      <a:pt x="308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55" y="3"/>
                    </a:lnTo>
                    <a:lnTo>
                      <a:pt x="399" y="11"/>
                    </a:lnTo>
                    <a:lnTo>
                      <a:pt x="439" y="22"/>
                    </a:lnTo>
                    <a:lnTo>
                      <a:pt x="475" y="38"/>
                    </a:lnTo>
                    <a:lnTo>
                      <a:pt x="508" y="59"/>
                    </a:lnTo>
                    <a:lnTo>
                      <a:pt x="536" y="82"/>
                    </a:lnTo>
                    <a:lnTo>
                      <a:pt x="561" y="109"/>
                    </a:lnTo>
                    <a:lnTo>
                      <a:pt x="581" y="141"/>
                    </a:lnTo>
                    <a:lnTo>
                      <a:pt x="597" y="176"/>
                    </a:lnTo>
                    <a:lnTo>
                      <a:pt x="608" y="216"/>
                    </a:lnTo>
                    <a:lnTo>
                      <a:pt x="615" y="257"/>
                    </a:lnTo>
                    <a:lnTo>
                      <a:pt x="617" y="304"/>
                    </a:lnTo>
                    <a:lnTo>
                      <a:pt x="614" y="365"/>
                    </a:lnTo>
                    <a:lnTo>
                      <a:pt x="608" y="422"/>
                    </a:lnTo>
                    <a:lnTo>
                      <a:pt x="598" y="475"/>
                    </a:lnTo>
                    <a:lnTo>
                      <a:pt x="583" y="524"/>
                    </a:lnTo>
                    <a:lnTo>
                      <a:pt x="567" y="568"/>
                    </a:lnTo>
                    <a:lnTo>
                      <a:pt x="545" y="607"/>
                    </a:lnTo>
                    <a:lnTo>
                      <a:pt x="520" y="642"/>
                    </a:lnTo>
                    <a:lnTo>
                      <a:pt x="493" y="673"/>
                    </a:lnTo>
                    <a:lnTo>
                      <a:pt x="462" y="696"/>
                    </a:lnTo>
                    <a:lnTo>
                      <a:pt x="428" y="716"/>
                    </a:lnTo>
                    <a:lnTo>
                      <a:pt x="392" y="730"/>
                    </a:lnTo>
                    <a:lnTo>
                      <a:pt x="352" y="738"/>
                    </a:lnTo>
                    <a:lnTo>
                      <a:pt x="309" y="740"/>
                    </a:lnTo>
                    <a:lnTo>
                      <a:pt x="309" y="740"/>
                    </a:lnTo>
                    <a:lnTo>
                      <a:pt x="307" y="740"/>
                    </a:lnTo>
                    <a:lnTo>
                      <a:pt x="307" y="740"/>
                    </a:lnTo>
                    <a:lnTo>
                      <a:pt x="265" y="738"/>
                    </a:lnTo>
                    <a:lnTo>
                      <a:pt x="226" y="730"/>
                    </a:lnTo>
                    <a:lnTo>
                      <a:pt x="188" y="716"/>
                    </a:lnTo>
                    <a:lnTo>
                      <a:pt x="154" y="696"/>
                    </a:lnTo>
                    <a:lnTo>
                      <a:pt x="124" y="673"/>
                    </a:lnTo>
                    <a:lnTo>
                      <a:pt x="96" y="642"/>
                    </a:lnTo>
                    <a:lnTo>
                      <a:pt x="71" y="607"/>
                    </a:lnTo>
                    <a:lnTo>
                      <a:pt x="51" y="568"/>
                    </a:lnTo>
                    <a:lnTo>
                      <a:pt x="32" y="524"/>
                    </a:lnTo>
                    <a:lnTo>
                      <a:pt x="19" y="475"/>
                    </a:lnTo>
                    <a:lnTo>
                      <a:pt x="9" y="422"/>
                    </a:lnTo>
                    <a:lnTo>
                      <a:pt x="2" y="365"/>
                    </a:lnTo>
                    <a:lnTo>
                      <a:pt x="0" y="304"/>
                    </a:lnTo>
                    <a:lnTo>
                      <a:pt x="1" y="257"/>
                    </a:lnTo>
                    <a:lnTo>
                      <a:pt x="8" y="216"/>
                    </a:lnTo>
                    <a:lnTo>
                      <a:pt x="19" y="176"/>
                    </a:lnTo>
                    <a:lnTo>
                      <a:pt x="36" y="141"/>
                    </a:lnTo>
                    <a:lnTo>
                      <a:pt x="56" y="109"/>
                    </a:lnTo>
                    <a:lnTo>
                      <a:pt x="80" y="82"/>
                    </a:lnTo>
                    <a:lnTo>
                      <a:pt x="109" y="59"/>
                    </a:lnTo>
                    <a:lnTo>
                      <a:pt x="141" y="38"/>
                    </a:lnTo>
                    <a:lnTo>
                      <a:pt x="178" y="22"/>
                    </a:lnTo>
                    <a:lnTo>
                      <a:pt x="218" y="11"/>
                    </a:lnTo>
                    <a:lnTo>
                      <a:pt x="261" y="3"/>
                    </a:lnTo>
                    <a:lnTo>
                      <a:pt x="307" y="0"/>
                    </a:lnTo>
                    <a:lnTo>
                      <a:pt x="3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3437" y="1176"/>
                <a:ext cx="45" cy="76"/>
              </a:xfrm>
              <a:custGeom>
                <a:avLst/>
                <a:gdLst>
                  <a:gd name="T0" fmla="*/ 173 w 270"/>
                  <a:gd name="T1" fmla="*/ 0 h 456"/>
                  <a:gd name="T2" fmla="*/ 202 w 270"/>
                  <a:gd name="T3" fmla="*/ 2 h 456"/>
                  <a:gd name="T4" fmla="*/ 232 w 270"/>
                  <a:gd name="T5" fmla="*/ 9 h 456"/>
                  <a:gd name="T6" fmla="*/ 259 w 270"/>
                  <a:gd name="T7" fmla="*/ 19 h 456"/>
                  <a:gd name="T8" fmla="*/ 267 w 270"/>
                  <a:gd name="T9" fmla="*/ 24 h 456"/>
                  <a:gd name="T10" fmla="*/ 270 w 270"/>
                  <a:gd name="T11" fmla="*/ 33 h 456"/>
                  <a:gd name="T12" fmla="*/ 270 w 270"/>
                  <a:gd name="T13" fmla="*/ 44 h 456"/>
                  <a:gd name="T14" fmla="*/ 255 w 270"/>
                  <a:gd name="T15" fmla="*/ 94 h 456"/>
                  <a:gd name="T16" fmla="*/ 253 w 270"/>
                  <a:gd name="T17" fmla="*/ 99 h 456"/>
                  <a:gd name="T18" fmla="*/ 250 w 270"/>
                  <a:gd name="T19" fmla="*/ 103 h 456"/>
                  <a:gd name="T20" fmla="*/ 245 w 270"/>
                  <a:gd name="T21" fmla="*/ 107 h 456"/>
                  <a:gd name="T22" fmla="*/ 239 w 270"/>
                  <a:gd name="T23" fmla="*/ 109 h 456"/>
                  <a:gd name="T24" fmla="*/ 234 w 270"/>
                  <a:gd name="T25" fmla="*/ 109 h 456"/>
                  <a:gd name="T26" fmla="*/ 228 w 270"/>
                  <a:gd name="T27" fmla="*/ 108 h 456"/>
                  <a:gd name="T28" fmla="*/ 213 w 270"/>
                  <a:gd name="T29" fmla="*/ 105 h 456"/>
                  <a:gd name="T30" fmla="*/ 201 w 270"/>
                  <a:gd name="T31" fmla="*/ 102 h 456"/>
                  <a:gd name="T32" fmla="*/ 200 w 270"/>
                  <a:gd name="T33" fmla="*/ 102 h 456"/>
                  <a:gd name="T34" fmla="*/ 189 w 270"/>
                  <a:gd name="T35" fmla="*/ 105 h 456"/>
                  <a:gd name="T36" fmla="*/ 180 w 270"/>
                  <a:gd name="T37" fmla="*/ 110 h 456"/>
                  <a:gd name="T38" fmla="*/ 175 w 270"/>
                  <a:gd name="T39" fmla="*/ 122 h 456"/>
                  <a:gd name="T40" fmla="*/ 174 w 270"/>
                  <a:gd name="T41" fmla="*/ 136 h 456"/>
                  <a:gd name="T42" fmla="*/ 174 w 270"/>
                  <a:gd name="T43" fmla="*/ 185 h 456"/>
                  <a:gd name="T44" fmla="*/ 246 w 270"/>
                  <a:gd name="T45" fmla="*/ 185 h 456"/>
                  <a:gd name="T46" fmla="*/ 256 w 270"/>
                  <a:gd name="T47" fmla="*/ 188 h 456"/>
                  <a:gd name="T48" fmla="*/ 264 w 270"/>
                  <a:gd name="T49" fmla="*/ 195 h 456"/>
                  <a:gd name="T50" fmla="*/ 267 w 270"/>
                  <a:gd name="T51" fmla="*/ 206 h 456"/>
                  <a:gd name="T52" fmla="*/ 267 w 270"/>
                  <a:gd name="T53" fmla="*/ 250 h 456"/>
                  <a:gd name="T54" fmla="*/ 264 w 270"/>
                  <a:gd name="T55" fmla="*/ 260 h 456"/>
                  <a:gd name="T56" fmla="*/ 256 w 270"/>
                  <a:gd name="T57" fmla="*/ 268 h 456"/>
                  <a:gd name="T58" fmla="*/ 246 w 270"/>
                  <a:gd name="T59" fmla="*/ 271 h 456"/>
                  <a:gd name="T60" fmla="*/ 174 w 270"/>
                  <a:gd name="T61" fmla="*/ 271 h 456"/>
                  <a:gd name="T62" fmla="*/ 174 w 270"/>
                  <a:gd name="T63" fmla="*/ 434 h 456"/>
                  <a:gd name="T64" fmla="*/ 171 w 270"/>
                  <a:gd name="T65" fmla="*/ 445 h 456"/>
                  <a:gd name="T66" fmla="*/ 164 w 270"/>
                  <a:gd name="T67" fmla="*/ 452 h 456"/>
                  <a:gd name="T68" fmla="*/ 153 w 270"/>
                  <a:gd name="T69" fmla="*/ 456 h 456"/>
                  <a:gd name="T70" fmla="*/ 70 w 270"/>
                  <a:gd name="T71" fmla="*/ 456 h 456"/>
                  <a:gd name="T72" fmla="*/ 60 w 270"/>
                  <a:gd name="T73" fmla="*/ 452 h 456"/>
                  <a:gd name="T74" fmla="*/ 52 w 270"/>
                  <a:gd name="T75" fmla="*/ 445 h 456"/>
                  <a:gd name="T76" fmla="*/ 50 w 270"/>
                  <a:gd name="T77" fmla="*/ 434 h 456"/>
                  <a:gd name="T78" fmla="*/ 50 w 270"/>
                  <a:gd name="T79" fmla="*/ 271 h 456"/>
                  <a:gd name="T80" fmla="*/ 20 w 270"/>
                  <a:gd name="T81" fmla="*/ 271 h 456"/>
                  <a:gd name="T82" fmla="*/ 10 w 270"/>
                  <a:gd name="T83" fmla="*/ 267 h 456"/>
                  <a:gd name="T84" fmla="*/ 2 w 270"/>
                  <a:gd name="T85" fmla="*/ 259 h 456"/>
                  <a:gd name="T86" fmla="*/ 0 w 270"/>
                  <a:gd name="T87" fmla="*/ 249 h 456"/>
                  <a:gd name="T88" fmla="*/ 0 w 270"/>
                  <a:gd name="T89" fmla="*/ 206 h 456"/>
                  <a:gd name="T90" fmla="*/ 2 w 270"/>
                  <a:gd name="T91" fmla="*/ 195 h 456"/>
                  <a:gd name="T92" fmla="*/ 10 w 270"/>
                  <a:gd name="T93" fmla="*/ 188 h 456"/>
                  <a:gd name="T94" fmla="*/ 20 w 270"/>
                  <a:gd name="T95" fmla="*/ 185 h 456"/>
                  <a:gd name="T96" fmla="*/ 50 w 270"/>
                  <a:gd name="T97" fmla="*/ 185 h 456"/>
                  <a:gd name="T98" fmla="*/ 50 w 270"/>
                  <a:gd name="T99" fmla="*/ 118 h 456"/>
                  <a:gd name="T100" fmla="*/ 52 w 270"/>
                  <a:gd name="T101" fmla="*/ 92 h 456"/>
                  <a:gd name="T102" fmla="*/ 58 w 270"/>
                  <a:gd name="T103" fmla="*/ 70 h 456"/>
                  <a:gd name="T104" fmla="*/ 68 w 270"/>
                  <a:gd name="T105" fmla="*/ 49 h 456"/>
                  <a:gd name="T106" fmla="*/ 83 w 270"/>
                  <a:gd name="T107" fmla="*/ 32 h 456"/>
                  <a:gd name="T108" fmla="*/ 101 w 270"/>
                  <a:gd name="T109" fmla="*/ 19 h 456"/>
                  <a:gd name="T110" fmla="*/ 122 w 270"/>
                  <a:gd name="T111" fmla="*/ 9 h 456"/>
                  <a:gd name="T112" fmla="*/ 146 w 270"/>
                  <a:gd name="T113" fmla="*/ 2 h 456"/>
                  <a:gd name="T114" fmla="*/ 173 w 270"/>
                  <a:gd name="T115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0" h="456">
                    <a:moveTo>
                      <a:pt x="173" y="0"/>
                    </a:moveTo>
                    <a:lnTo>
                      <a:pt x="202" y="2"/>
                    </a:lnTo>
                    <a:lnTo>
                      <a:pt x="232" y="9"/>
                    </a:lnTo>
                    <a:lnTo>
                      <a:pt x="259" y="19"/>
                    </a:lnTo>
                    <a:lnTo>
                      <a:pt x="267" y="24"/>
                    </a:lnTo>
                    <a:lnTo>
                      <a:pt x="270" y="33"/>
                    </a:lnTo>
                    <a:lnTo>
                      <a:pt x="270" y="44"/>
                    </a:lnTo>
                    <a:lnTo>
                      <a:pt x="255" y="94"/>
                    </a:lnTo>
                    <a:lnTo>
                      <a:pt x="253" y="99"/>
                    </a:lnTo>
                    <a:lnTo>
                      <a:pt x="250" y="103"/>
                    </a:lnTo>
                    <a:lnTo>
                      <a:pt x="245" y="107"/>
                    </a:lnTo>
                    <a:lnTo>
                      <a:pt x="239" y="109"/>
                    </a:lnTo>
                    <a:lnTo>
                      <a:pt x="234" y="109"/>
                    </a:lnTo>
                    <a:lnTo>
                      <a:pt x="228" y="108"/>
                    </a:lnTo>
                    <a:lnTo>
                      <a:pt x="213" y="105"/>
                    </a:lnTo>
                    <a:lnTo>
                      <a:pt x="201" y="102"/>
                    </a:lnTo>
                    <a:lnTo>
                      <a:pt x="200" y="102"/>
                    </a:lnTo>
                    <a:lnTo>
                      <a:pt x="189" y="105"/>
                    </a:lnTo>
                    <a:lnTo>
                      <a:pt x="180" y="110"/>
                    </a:lnTo>
                    <a:lnTo>
                      <a:pt x="175" y="122"/>
                    </a:lnTo>
                    <a:lnTo>
                      <a:pt x="174" y="136"/>
                    </a:lnTo>
                    <a:lnTo>
                      <a:pt x="174" y="185"/>
                    </a:lnTo>
                    <a:lnTo>
                      <a:pt x="246" y="185"/>
                    </a:lnTo>
                    <a:lnTo>
                      <a:pt x="256" y="188"/>
                    </a:lnTo>
                    <a:lnTo>
                      <a:pt x="264" y="195"/>
                    </a:lnTo>
                    <a:lnTo>
                      <a:pt x="267" y="206"/>
                    </a:lnTo>
                    <a:lnTo>
                      <a:pt x="267" y="250"/>
                    </a:lnTo>
                    <a:lnTo>
                      <a:pt x="264" y="260"/>
                    </a:lnTo>
                    <a:lnTo>
                      <a:pt x="256" y="268"/>
                    </a:lnTo>
                    <a:lnTo>
                      <a:pt x="246" y="271"/>
                    </a:lnTo>
                    <a:lnTo>
                      <a:pt x="174" y="271"/>
                    </a:lnTo>
                    <a:lnTo>
                      <a:pt x="174" y="434"/>
                    </a:lnTo>
                    <a:lnTo>
                      <a:pt x="171" y="445"/>
                    </a:lnTo>
                    <a:lnTo>
                      <a:pt x="164" y="452"/>
                    </a:lnTo>
                    <a:lnTo>
                      <a:pt x="153" y="456"/>
                    </a:lnTo>
                    <a:lnTo>
                      <a:pt x="70" y="456"/>
                    </a:lnTo>
                    <a:lnTo>
                      <a:pt x="60" y="452"/>
                    </a:lnTo>
                    <a:lnTo>
                      <a:pt x="52" y="445"/>
                    </a:lnTo>
                    <a:lnTo>
                      <a:pt x="50" y="434"/>
                    </a:lnTo>
                    <a:lnTo>
                      <a:pt x="50" y="271"/>
                    </a:lnTo>
                    <a:lnTo>
                      <a:pt x="20" y="271"/>
                    </a:lnTo>
                    <a:lnTo>
                      <a:pt x="10" y="267"/>
                    </a:lnTo>
                    <a:lnTo>
                      <a:pt x="2" y="259"/>
                    </a:lnTo>
                    <a:lnTo>
                      <a:pt x="0" y="249"/>
                    </a:lnTo>
                    <a:lnTo>
                      <a:pt x="0" y="206"/>
                    </a:lnTo>
                    <a:lnTo>
                      <a:pt x="2" y="195"/>
                    </a:lnTo>
                    <a:lnTo>
                      <a:pt x="10" y="188"/>
                    </a:lnTo>
                    <a:lnTo>
                      <a:pt x="20" y="185"/>
                    </a:lnTo>
                    <a:lnTo>
                      <a:pt x="50" y="185"/>
                    </a:lnTo>
                    <a:lnTo>
                      <a:pt x="50" y="118"/>
                    </a:lnTo>
                    <a:lnTo>
                      <a:pt x="52" y="92"/>
                    </a:lnTo>
                    <a:lnTo>
                      <a:pt x="58" y="70"/>
                    </a:lnTo>
                    <a:lnTo>
                      <a:pt x="68" y="49"/>
                    </a:lnTo>
                    <a:lnTo>
                      <a:pt x="83" y="32"/>
                    </a:lnTo>
                    <a:lnTo>
                      <a:pt x="101" y="19"/>
                    </a:lnTo>
                    <a:lnTo>
                      <a:pt x="122" y="9"/>
                    </a:lnTo>
                    <a:lnTo>
                      <a:pt x="146" y="2"/>
                    </a:lnTo>
                    <a:lnTo>
                      <a:pt x="1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4"/>
              <p:cNvSpPr>
                <a:spLocks noEditPoints="1"/>
              </p:cNvSpPr>
              <p:nvPr/>
            </p:nvSpPr>
            <p:spPr bwMode="auto">
              <a:xfrm>
                <a:off x="3323" y="689"/>
                <a:ext cx="620" cy="612"/>
              </a:xfrm>
              <a:custGeom>
                <a:avLst/>
                <a:gdLst>
                  <a:gd name="T0" fmla="*/ 516 w 3721"/>
                  <a:gd name="T1" fmla="*/ 2919 h 3673"/>
                  <a:gd name="T2" fmla="*/ 466 w 3721"/>
                  <a:gd name="T3" fmla="*/ 3302 h 3673"/>
                  <a:gd name="T4" fmla="*/ 768 w 3721"/>
                  <a:gd name="T5" fmla="*/ 3533 h 3673"/>
                  <a:gd name="T6" fmla="*/ 1123 w 3721"/>
                  <a:gd name="T7" fmla="*/ 3387 h 3673"/>
                  <a:gd name="T8" fmla="*/ 1173 w 3721"/>
                  <a:gd name="T9" fmla="*/ 3004 h 3673"/>
                  <a:gd name="T10" fmla="*/ 872 w 3721"/>
                  <a:gd name="T11" fmla="*/ 2773 h 3673"/>
                  <a:gd name="T12" fmla="*/ 1489 w 3721"/>
                  <a:gd name="T13" fmla="*/ 1088 h 3673"/>
                  <a:gd name="T14" fmla="*/ 1146 w 3721"/>
                  <a:gd name="T15" fmla="*/ 1497 h 3673"/>
                  <a:gd name="T16" fmla="*/ 1151 w 3721"/>
                  <a:gd name="T17" fmla="*/ 2061 h 3673"/>
                  <a:gd name="T18" fmla="*/ 1291 w 3721"/>
                  <a:gd name="T19" fmla="*/ 2101 h 3673"/>
                  <a:gd name="T20" fmla="*/ 1750 w 3721"/>
                  <a:gd name="T21" fmla="*/ 1840 h 3673"/>
                  <a:gd name="T22" fmla="*/ 2029 w 3721"/>
                  <a:gd name="T23" fmla="*/ 1840 h 3673"/>
                  <a:gd name="T24" fmla="*/ 2489 w 3721"/>
                  <a:gd name="T25" fmla="*/ 2101 h 3673"/>
                  <a:gd name="T26" fmla="*/ 2627 w 3721"/>
                  <a:gd name="T27" fmla="*/ 2061 h 3673"/>
                  <a:gd name="T28" fmla="*/ 2632 w 3721"/>
                  <a:gd name="T29" fmla="*/ 1497 h 3673"/>
                  <a:gd name="T30" fmla="*/ 2289 w 3721"/>
                  <a:gd name="T31" fmla="*/ 1088 h 3673"/>
                  <a:gd name="T32" fmla="*/ 469 w 3721"/>
                  <a:gd name="T33" fmla="*/ 239 h 3673"/>
                  <a:gd name="T34" fmla="*/ 167 w 3721"/>
                  <a:gd name="T35" fmla="*/ 471 h 3673"/>
                  <a:gd name="T36" fmla="*/ 217 w 3721"/>
                  <a:gd name="T37" fmla="*/ 853 h 3673"/>
                  <a:gd name="T38" fmla="*/ 572 w 3721"/>
                  <a:gd name="T39" fmla="*/ 999 h 3673"/>
                  <a:gd name="T40" fmla="*/ 874 w 3721"/>
                  <a:gd name="T41" fmla="*/ 769 h 3673"/>
                  <a:gd name="T42" fmla="*/ 824 w 3721"/>
                  <a:gd name="T43" fmla="*/ 385 h 3673"/>
                  <a:gd name="T44" fmla="*/ 3202 w 3721"/>
                  <a:gd name="T45" fmla="*/ 136 h 3673"/>
                  <a:gd name="T46" fmla="*/ 2870 w 3721"/>
                  <a:gd name="T47" fmla="*/ 327 h 3673"/>
                  <a:gd name="T48" fmla="*/ 2870 w 3721"/>
                  <a:gd name="T49" fmla="*/ 713 h 3673"/>
                  <a:gd name="T50" fmla="*/ 3202 w 3721"/>
                  <a:gd name="T51" fmla="*/ 904 h 3673"/>
                  <a:gd name="T52" fmla="*/ 3533 w 3721"/>
                  <a:gd name="T53" fmla="*/ 713 h 3673"/>
                  <a:gd name="T54" fmla="*/ 3533 w 3721"/>
                  <a:gd name="T55" fmla="*/ 327 h 3673"/>
                  <a:gd name="T56" fmla="*/ 3202 w 3721"/>
                  <a:gd name="T57" fmla="*/ 136 h 3673"/>
                  <a:gd name="T58" fmla="*/ 3569 w 3721"/>
                  <a:gd name="T59" fmla="*/ 152 h 3673"/>
                  <a:gd name="T60" fmla="*/ 3718 w 3721"/>
                  <a:gd name="T61" fmla="*/ 581 h 3673"/>
                  <a:gd name="T62" fmla="*/ 3481 w 3721"/>
                  <a:gd name="T63" fmla="*/ 959 h 3673"/>
                  <a:gd name="T64" fmla="*/ 3028 w 3721"/>
                  <a:gd name="T65" fmla="*/ 1010 h 3673"/>
                  <a:gd name="T66" fmla="*/ 2793 w 3721"/>
                  <a:gd name="T67" fmla="*/ 1409 h 3673"/>
                  <a:gd name="T68" fmla="*/ 2832 w 3721"/>
                  <a:gd name="T69" fmla="*/ 2018 h 3673"/>
                  <a:gd name="T70" fmla="*/ 2490 w 3721"/>
                  <a:gd name="T71" fmla="*/ 2540 h 3673"/>
                  <a:gd name="T72" fmla="*/ 1889 w 3721"/>
                  <a:gd name="T73" fmla="*/ 2747 h 3673"/>
                  <a:gd name="T74" fmla="*/ 1224 w 3721"/>
                  <a:gd name="T75" fmla="*/ 2825 h 3673"/>
                  <a:gd name="T76" fmla="*/ 1327 w 3721"/>
                  <a:gd name="T77" fmla="*/ 3272 h 3673"/>
                  <a:gd name="T78" fmla="*/ 1048 w 3721"/>
                  <a:gd name="T79" fmla="*/ 3620 h 3673"/>
                  <a:gd name="T80" fmla="*/ 591 w 3721"/>
                  <a:gd name="T81" fmla="*/ 3620 h 3673"/>
                  <a:gd name="T82" fmla="*/ 313 w 3721"/>
                  <a:gd name="T83" fmla="*/ 3272 h 3673"/>
                  <a:gd name="T84" fmla="*/ 414 w 3721"/>
                  <a:gd name="T85" fmla="*/ 2828 h 3673"/>
                  <a:gd name="T86" fmla="*/ 820 w 3721"/>
                  <a:gd name="T87" fmla="*/ 2632 h 3673"/>
                  <a:gd name="T88" fmla="*/ 1222 w 3721"/>
                  <a:gd name="T89" fmla="*/ 2482 h 3673"/>
                  <a:gd name="T90" fmla="*/ 928 w 3721"/>
                  <a:gd name="T91" fmla="*/ 1937 h 3673"/>
                  <a:gd name="T92" fmla="*/ 1025 w 3721"/>
                  <a:gd name="T93" fmla="*/ 1322 h 3673"/>
                  <a:gd name="T94" fmla="*/ 633 w 3721"/>
                  <a:gd name="T95" fmla="*/ 1128 h 3673"/>
                  <a:gd name="T96" fmla="*/ 195 w 3721"/>
                  <a:gd name="T97" fmla="*/ 1025 h 3673"/>
                  <a:gd name="T98" fmla="*/ 0 w 3721"/>
                  <a:gd name="T99" fmla="*/ 620 h 3673"/>
                  <a:gd name="T100" fmla="*/ 195 w 3721"/>
                  <a:gd name="T101" fmla="*/ 213 h 3673"/>
                  <a:gd name="T102" fmla="*/ 639 w 3721"/>
                  <a:gd name="T103" fmla="*/ 113 h 3673"/>
                  <a:gd name="T104" fmla="*/ 988 w 3721"/>
                  <a:gd name="T105" fmla="*/ 390 h 3673"/>
                  <a:gd name="T106" fmla="*/ 994 w 3721"/>
                  <a:gd name="T107" fmla="*/ 836 h 3673"/>
                  <a:gd name="T108" fmla="*/ 1584 w 3721"/>
                  <a:gd name="T109" fmla="*/ 848 h 3673"/>
                  <a:gd name="T110" fmla="*/ 2209 w 3721"/>
                  <a:gd name="T111" fmla="*/ 852 h 3673"/>
                  <a:gd name="T112" fmla="*/ 2726 w 3721"/>
                  <a:gd name="T113" fmla="*/ 729 h 3673"/>
                  <a:gd name="T114" fmla="*/ 2735 w 3721"/>
                  <a:gd name="T115" fmla="*/ 291 h 3673"/>
                  <a:gd name="T116" fmla="*/ 3082 w 3721"/>
                  <a:gd name="T117" fmla="*/ 13 h 3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21" h="3673">
                    <a:moveTo>
                      <a:pt x="820" y="2769"/>
                    </a:moveTo>
                    <a:lnTo>
                      <a:pt x="768" y="2773"/>
                    </a:lnTo>
                    <a:lnTo>
                      <a:pt x="718" y="2784"/>
                    </a:lnTo>
                    <a:lnTo>
                      <a:pt x="671" y="2799"/>
                    </a:lnTo>
                    <a:lnTo>
                      <a:pt x="627" y="2822"/>
                    </a:lnTo>
                    <a:lnTo>
                      <a:pt x="585" y="2849"/>
                    </a:lnTo>
                    <a:lnTo>
                      <a:pt x="549" y="2882"/>
                    </a:lnTo>
                    <a:lnTo>
                      <a:pt x="516" y="2919"/>
                    </a:lnTo>
                    <a:lnTo>
                      <a:pt x="489" y="2960"/>
                    </a:lnTo>
                    <a:lnTo>
                      <a:pt x="466" y="3004"/>
                    </a:lnTo>
                    <a:lnTo>
                      <a:pt x="449" y="3051"/>
                    </a:lnTo>
                    <a:lnTo>
                      <a:pt x="439" y="3101"/>
                    </a:lnTo>
                    <a:lnTo>
                      <a:pt x="436" y="3153"/>
                    </a:lnTo>
                    <a:lnTo>
                      <a:pt x="439" y="3205"/>
                    </a:lnTo>
                    <a:lnTo>
                      <a:pt x="449" y="3254"/>
                    </a:lnTo>
                    <a:lnTo>
                      <a:pt x="466" y="3302"/>
                    </a:lnTo>
                    <a:lnTo>
                      <a:pt x="489" y="3346"/>
                    </a:lnTo>
                    <a:lnTo>
                      <a:pt x="516" y="3387"/>
                    </a:lnTo>
                    <a:lnTo>
                      <a:pt x="549" y="3424"/>
                    </a:lnTo>
                    <a:lnTo>
                      <a:pt x="585" y="3456"/>
                    </a:lnTo>
                    <a:lnTo>
                      <a:pt x="627" y="3483"/>
                    </a:lnTo>
                    <a:lnTo>
                      <a:pt x="671" y="3506"/>
                    </a:lnTo>
                    <a:lnTo>
                      <a:pt x="718" y="3523"/>
                    </a:lnTo>
                    <a:lnTo>
                      <a:pt x="768" y="3533"/>
                    </a:lnTo>
                    <a:lnTo>
                      <a:pt x="820" y="3536"/>
                    </a:lnTo>
                    <a:lnTo>
                      <a:pt x="872" y="3533"/>
                    </a:lnTo>
                    <a:lnTo>
                      <a:pt x="921" y="3523"/>
                    </a:lnTo>
                    <a:lnTo>
                      <a:pt x="969" y="3506"/>
                    </a:lnTo>
                    <a:lnTo>
                      <a:pt x="1013" y="3483"/>
                    </a:lnTo>
                    <a:lnTo>
                      <a:pt x="1053" y="3456"/>
                    </a:lnTo>
                    <a:lnTo>
                      <a:pt x="1091" y="3424"/>
                    </a:lnTo>
                    <a:lnTo>
                      <a:pt x="1123" y="3387"/>
                    </a:lnTo>
                    <a:lnTo>
                      <a:pt x="1151" y="3346"/>
                    </a:lnTo>
                    <a:lnTo>
                      <a:pt x="1173" y="3302"/>
                    </a:lnTo>
                    <a:lnTo>
                      <a:pt x="1190" y="3254"/>
                    </a:lnTo>
                    <a:lnTo>
                      <a:pt x="1200" y="3205"/>
                    </a:lnTo>
                    <a:lnTo>
                      <a:pt x="1204" y="3153"/>
                    </a:lnTo>
                    <a:lnTo>
                      <a:pt x="1200" y="3101"/>
                    </a:lnTo>
                    <a:lnTo>
                      <a:pt x="1190" y="3051"/>
                    </a:lnTo>
                    <a:lnTo>
                      <a:pt x="1173" y="3004"/>
                    </a:lnTo>
                    <a:lnTo>
                      <a:pt x="1151" y="2960"/>
                    </a:lnTo>
                    <a:lnTo>
                      <a:pt x="1123" y="2919"/>
                    </a:lnTo>
                    <a:lnTo>
                      <a:pt x="1091" y="2882"/>
                    </a:lnTo>
                    <a:lnTo>
                      <a:pt x="1053" y="2849"/>
                    </a:lnTo>
                    <a:lnTo>
                      <a:pt x="1013" y="2822"/>
                    </a:lnTo>
                    <a:lnTo>
                      <a:pt x="969" y="2799"/>
                    </a:lnTo>
                    <a:lnTo>
                      <a:pt x="921" y="2784"/>
                    </a:lnTo>
                    <a:lnTo>
                      <a:pt x="872" y="2773"/>
                    </a:lnTo>
                    <a:lnTo>
                      <a:pt x="820" y="2769"/>
                    </a:lnTo>
                    <a:close/>
                    <a:moveTo>
                      <a:pt x="1889" y="980"/>
                    </a:moveTo>
                    <a:lnTo>
                      <a:pt x="1817" y="983"/>
                    </a:lnTo>
                    <a:lnTo>
                      <a:pt x="1747" y="993"/>
                    </a:lnTo>
                    <a:lnTo>
                      <a:pt x="1679" y="1009"/>
                    </a:lnTo>
                    <a:lnTo>
                      <a:pt x="1612" y="1029"/>
                    </a:lnTo>
                    <a:lnTo>
                      <a:pt x="1550" y="1056"/>
                    </a:lnTo>
                    <a:lnTo>
                      <a:pt x="1489" y="1088"/>
                    </a:lnTo>
                    <a:lnTo>
                      <a:pt x="1433" y="1125"/>
                    </a:lnTo>
                    <a:lnTo>
                      <a:pt x="1379" y="1167"/>
                    </a:lnTo>
                    <a:lnTo>
                      <a:pt x="1329" y="1212"/>
                    </a:lnTo>
                    <a:lnTo>
                      <a:pt x="1283" y="1262"/>
                    </a:lnTo>
                    <a:lnTo>
                      <a:pt x="1242" y="1316"/>
                    </a:lnTo>
                    <a:lnTo>
                      <a:pt x="1205" y="1372"/>
                    </a:lnTo>
                    <a:lnTo>
                      <a:pt x="1173" y="1433"/>
                    </a:lnTo>
                    <a:lnTo>
                      <a:pt x="1146" y="1497"/>
                    </a:lnTo>
                    <a:lnTo>
                      <a:pt x="1125" y="1562"/>
                    </a:lnTo>
                    <a:lnTo>
                      <a:pt x="1109" y="1631"/>
                    </a:lnTo>
                    <a:lnTo>
                      <a:pt x="1100" y="1701"/>
                    </a:lnTo>
                    <a:lnTo>
                      <a:pt x="1096" y="1773"/>
                    </a:lnTo>
                    <a:lnTo>
                      <a:pt x="1100" y="1848"/>
                    </a:lnTo>
                    <a:lnTo>
                      <a:pt x="1111" y="1921"/>
                    </a:lnTo>
                    <a:lnTo>
                      <a:pt x="1128" y="1992"/>
                    </a:lnTo>
                    <a:lnTo>
                      <a:pt x="1151" y="2061"/>
                    </a:lnTo>
                    <a:lnTo>
                      <a:pt x="1180" y="2127"/>
                    </a:lnTo>
                    <a:lnTo>
                      <a:pt x="1215" y="2189"/>
                    </a:lnTo>
                    <a:lnTo>
                      <a:pt x="1254" y="2247"/>
                    </a:lnTo>
                    <a:lnTo>
                      <a:pt x="1260" y="2216"/>
                    </a:lnTo>
                    <a:lnTo>
                      <a:pt x="1266" y="2184"/>
                    </a:lnTo>
                    <a:lnTo>
                      <a:pt x="1272" y="2154"/>
                    </a:lnTo>
                    <a:lnTo>
                      <a:pt x="1280" y="2125"/>
                    </a:lnTo>
                    <a:lnTo>
                      <a:pt x="1291" y="2101"/>
                    </a:lnTo>
                    <a:lnTo>
                      <a:pt x="1301" y="2078"/>
                    </a:lnTo>
                    <a:lnTo>
                      <a:pt x="1313" y="2059"/>
                    </a:lnTo>
                    <a:lnTo>
                      <a:pt x="1327" y="2044"/>
                    </a:lnTo>
                    <a:lnTo>
                      <a:pt x="1342" y="2035"/>
                    </a:lnTo>
                    <a:lnTo>
                      <a:pt x="1651" y="1912"/>
                    </a:lnTo>
                    <a:lnTo>
                      <a:pt x="1723" y="1851"/>
                    </a:lnTo>
                    <a:lnTo>
                      <a:pt x="1735" y="1843"/>
                    </a:lnTo>
                    <a:lnTo>
                      <a:pt x="1750" y="1840"/>
                    </a:lnTo>
                    <a:lnTo>
                      <a:pt x="1764" y="1841"/>
                    </a:lnTo>
                    <a:lnTo>
                      <a:pt x="1777" y="1845"/>
                    </a:lnTo>
                    <a:lnTo>
                      <a:pt x="1788" y="1853"/>
                    </a:lnTo>
                    <a:lnTo>
                      <a:pt x="1889" y="1954"/>
                    </a:lnTo>
                    <a:lnTo>
                      <a:pt x="1989" y="1853"/>
                    </a:lnTo>
                    <a:lnTo>
                      <a:pt x="2002" y="1845"/>
                    </a:lnTo>
                    <a:lnTo>
                      <a:pt x="2014" y="1841"/>
                    </a:lnTo>
                    <a:lnTo>
                      <a:pt x="2029" y="1840"/>
                    </a:lnTo>
                    <a:lnTo>
                      <a:pt x="2043" y="1843"/>
                    </a:lnTo>
                    <a:lnTo>
                      <a:pt x="2055" y="1851"/>
                    </a:lnTo>
                    <a:lnTo>
                      <a:pt x="2127" y="1912"/>
                    </a:lnTo>
                    <a:lnTo>
                      <a:pt x="2435" y="2035"/>
                    </a:lnTo>
                    <a:lnTo>
                      <a:pt x="2451" y="2044"/>
                    </a:lnTo>
                    <a:lnTo>
                      <a:pt x="2465" y="2059"/>
                    </a:lnTo>
                    <a:lnTo>
                      <a:pt x="2477" y="2078"/>
                    </a:lnTo>
                    <a:lnTo>
                      <a:pt x="2489" y="2101"/>
                    </a:lnTo>
                    <a:lnTo>
                      <a:pt x="2498" y="2125"/>
                    </a:lnTo>
                    <a:lnTo>
                      <a:pt x="2505" y="2154"/>
                    </a:lnTo>
                    <a:lnTo>
                      <a:pt x="2512" y="2184"/>
                    </a:lnTo>
                    <a:lnTo>
                      <a:pt x="2519" y="2216"/>
                    </a:lnTo>
                    <a:lnTo>
                      <a:pt x="2524" y="2247"/>
                    </a:lnTo>
                    <a:lnTo>
                      <a:pt x="2564" y="2189"/>
                    </a:lnTo>
                    <a:lnTo>
                      <a:pt x="2598" y="2127"/>
                    </a:lnTo>
                    <a:lnTo>
                      <a:pt x="2627" y="2061"/>
                    </a:lnTo>
                    <a:lnTo>
                      <a:pt x="2651" y="1992"/>
                    </a:lnTo>
                    <a:lnTo>
                      <a:pt x="2668" y="1921"/>
                    </a:lnTo>
                    <a:lnTo>
                      <a:pt x="2678" y="1848"/>
                    </a:lnTo>
                    <a:lnTo>
                      <a:pt x="2682" y="1773"/>
                    </a:lnTo>
                    <a:lnTo>
                      <a:pt x="2678" y="1701"/>
                    </a:lnTo>
                    <a:lnTo>
                      <a:pt x="2669" y="1631"/>
                    </a:lnTo>
                    <a:lnTo>
                      <a:pt x="2653" y="1562"/>
                    </a:lnTo>
                    <a:lnTo>
                      <a:pt x="2632" y="1497"/>
                    </a:lnTo>
                    <a:lnTo>
                      <a:pt x="2606" y="1433"/>
                    </a:lnTo>
                    <a:lnTo>
                      <a:pt x="2573" y="1374"/>
                    </a:lnTo>
                    <a:lnTo>
                      <a:pt x="2537" y="1316"/>
                    </a:lnTo>
                    <a:lnTo>
                      <a:pt x="2495" y="1262"/>
                    </a:lnTo>
                    <a:lnTo>
                      <a:pt x="2449" y="1212"/>
                    </a:lnTo>
                    <a:lnTo>
                      <a:pt x="2399" y="1167"/>
                    </a:lnTo>
                    <a:lnTo>
                      <a:pt x="2346" y="1125"/>
                    </a:lnTo>
                    <a:lnTo>
                      <a:pt x="2289" y="1088"/>
                    </a:lnTo>
                    <a:lnTo>
                      <a:pt x="2229" y="1056"/>
                    </a:lnTo>
                    <a:lnTo>
                      <a:pt x="2166" y="1029"/>
                    </a:lnTo>
                    <a:lnTo>
                      <a:pt x="2100" y="1009"/>
                    </a:lnTo>
                    <a:lnTo>
                      <a:pt x="2031" y="993"/>
                    </a:lnTo>
                    <a:lnTo>
                      <a:pt x="1961" y="983"/>
                    </a:lnTo>
                    <a:lnTo>
                      <a:pt x="1889" y="980"/>
                    </a:lnTo>
                    <a:close/>
                    <a:moveTo>
                      <a:pt x="521" y="236"/>
                    </a:moveTo>
                    <a:lnTo>
                      <a:pt x="469" y="239"/>
                    </a:lnTo>
                    <a:lnTo>
                      <a:pt x="419" y="249"/>
                    </a:lnTo>
                    <a:lnTo>
                      <a:pt x="371" y="266"/>
                    </a:lnTo>
                    <a:lnTo>
                      <a:pt x="326" y="288"/>
                    </a:lnTo>
                    <a:lnTo>
                      <a:pt x="286" y="316"/>
                    </a:lnTo>
                    <a:lnTo>
                      <a:pt x="250" y="349"/>
                    </a:lnTo>
                    <a:lnTo>
                      <a:pt x="217" y="385"/>
                    </a:lnTo>
                    <a:lnTo>
                      <a:pt x="189" y="425"/>
                    </a:lnTo>
                    <a:lnTo>
                      <a:pt x="167" y="471"/>
                    </a:lnTo>
                    <a:lnTo>
                      <a:pt x="150" y="518"/>
                    </a:lnTo>
                    <a:lnTo>
                      <a:pt x="140" y="568"/>
                    </a:lnTo>
                    <a:lnTo>
                      <a:pt x="137" y="620"/>
                    </a:lnTo>
                    <a:lnTo>
                      <a:pt x="140" y="672"/>
                    </a:lnTo>
                    <a:lnTo>
                      <a:pt x="150" y="721"/>
                    </a:lnTo>
                    <a:lnTo>
                      <a:pt x="167" y="769"/>
                    </a:lnTo>
                    <a:lnTo>
                      <a:pt x="189" y="813"/>
                    </a:lnTo>
                    <a:lnTo>
                      <a:pt x="217" y="853"/>
                    </a:lnTo>
                    <a:lnTo>
                      <a:pt x="250" y="890"/>
                    </a:lnTo>
                    <a:lnTo>
                      <a:pt x="286" y="923"/>
                    </a:lnTo>
                    <a:lnTo>
                      <a:pt x="326" y="950"/>
                    </a:lnTo>
                    <a:lnTo>
                      <a:pt x="371" y="973"/>
                    </a:lnTo>
                    <a:lnTo>
                      <a:pt x="419" y="989"/>
                    </a:lnTo>
                    <a:lnTo>
                      <a:pt x="469" y="999"/>
                    </a:lnTo>
                    <a:lnTo>
                      <a:pt x="521" y="1003"/>
                    </a:lnTo>
                    <a:lnTo>
                      <a:pt x="572" y="999"/>
                    </a:lnTo>
                    <a:lnTo>
                      <a:pt x="622" y="989"/>
                    </a:lnTo>
                    <a:lnTo>
                      <a:pt x="670" y="973"/>
                    </a:lnTo>
                    <a:lnTo>
                      <a:pt x="714" y="950"/>
                    </a:lnTo>
                    <a:lnTo>
                      <a:pt x="754" y="923"/>
                    </a:lnTo>
                    <a:lnTo>
                      <a:pt x="791" y="890"/>
                    </a:lnTo>
                    <a:lnTo>
                      <a:pt x="824" y="853"/>
                    </a:lnTo>
                    <a:lnTo>
                      <a:pt x="851" y="813"/>
                    </a:lnTo>
                    <a:lnTo>
                      <a:pt x="874" y="769"/>
                    </a:lnTo>
                    <a:lnTo>
                      <a:pt x="890" y="721"/>
                    </a:lnTo>
                    <a:lnTo>
                      <a:pt x="900" y="672"/>
                    </a:lnTo>
                    <a:lnTo>
                      <a:pt x="904" y="620"/>
                    </a:lnTo>
                    <a:lnTo>
                      <a:pt x="900" y="568"/>
                    </a:lnTo>
                    <a:lnTo>
                      <a:pt x="890" y="518"/>
                    </a:lnTo>
                    <a:lnTo>
                      <a:pt x="874" y="471"/>
                    </a:lnTo>
                    <a:lnTo>
                      <a:pt x="851" y="425"/>
                    </a:lnTo>
                    <a:lnTo>
                      <a:pt x="824" y="385"/>
                    </a:lnTo>
                    <a:lnTo>
                      <a:pt x="791" y="349"/>
                    </a:lnTo>
                    <a:lnTo>
                      <a:pt x="754" y="316"/>
                    </a:lnTo>
                    <a:lnTo>
                      <a:pt x="714" y="288"/>
                    </a:lnTo>
                    <a:lnTo>
                      <a:pt x="670" y="266"/>
                    </a:lnTo>
                    <a:lnTo>
                      <a:pt x="622" y="249"/>
                    </a:lnTo>
                    <a:lnTo>
                      <a:pt x="572" y="239"/>
                    </a:lnTo>
                    <a:lnTo>
                      <a:pt x="521" y="236"/>
                    </a:lnTo>
                    <a:close/>
                    <a:moveTo>
                      <a:pt x="3202" y="136"/>
                    </a:moveTo>
                    <a:lnTo>
                      <a:pt x="3150" y="140"/>
                    </a:lnTo>
                    <a:lnTo>
                      <a:pt x="3099" y="150"/>
                    </a:lnTo>
                    <a:lnTo>
                      <a:pt x="3053" y="167"/>
                    </a:lnTo>
                    <a:lnTo>
                      <a:pt x="3008" y="190"/>
                    </a:lnTo>
                    <a:lnTo>
                      <a:pt x="2967" y="217"/>
                    </a:lnTo>
                    <a:lnTo>
                      <a:pt x="2931" y="249"/>
                    </a:lnTo>
                    <a:lnTo>
                      <a:pt x="2898" y="285"/>
                    </a:lnTo>
                    <a:lnTo>
                      <a:pt x="2870" y="327"/>
                    </a:lnTo>
                    <a:lnTo>
                      <a:pt x="2849" y="371"/>
                    </a:lnTo>
                    <a:lnTo>
                      <a:pt x="2832" y="419"/>
                    </a:lnTo>
                    <a:lnTo>
                      <a:pt x="2822" y="468"/>
                    </a:lnTo>
                    <a:lnTo>
                      <a:pt x="2818" y="520"/>
                    </a:lnTo>
                    <a:lnTo>
                      <a:pt x="2822" y="572"/>
                    </a:lnTo>
                    <a:lnTo>
                      <a:pt x="2832" y="622"/>
                    </a:lnTo>
                    <a:lnTo>
                      <a:pt x="2849" y="669"/>
                    </a:lnTo>
                    <a:lnTo>
                      <a:pt x="2870" y="713"/>
                    </a:lnTo>
                    <a:lnTo>
                      <a:pt x="2898" y="754"/>
                    </a:lnTo>
                    <a:lnTo>
                      <a:pt x="2931" y="791"/>
                    </a:lnTo>
                    <a:lnTo>
                      <a:pt x="2967" y="824"/>
                    </a:lnTo>
                    <a:lnTo>
                      <a:pt x="3008" y="851"/>
                    </a:lnTo>
                    <a:lnTo>
                      <a:pt x="3053" y="874"/>
                    </a:lnTo>
                    <a:lnTo>
                      <a:pt x="3099" y="889"/>
                    </a:lnTo>
                    <a:lnTo>
                      <a:pt x="3150" y="900"/>
                    </a:lnTo>
                    <a:lnTo>
                      <a:pt x="3202" y="904"/>
                    </a:lnTo>
                    <a:lnTo>
                      <a:pt x="3254" y="900"/>
                    </a:lnTo>
                    <a:lnTo>
                      <a:pt x="3304" y="889"/>
                    </a:lnTo>
                    <a:lnTo>
                      <a:pt x="3351" y="874"/>
                    </a:lnTo>
                    <a:lnTo>
                      <a:pt x="3395" y="851"/>
                    </a:lnTo>
                    <a:lnTo>
                      <a:pt x="3436" y="824"/>
                    </a:lnTo>
                    <a:lnTo>
                      <a:pt x="3473" y="791"/>
                    </a:lnTo>
                    <a:lnTo>
                      <a:pt x="3506" y="754"/>
                    </a:lnTo>
                    <a:lnTo>
                      <a:pt x="3533" y="713"/>
                    </a:lnTo>
                    <a:lnTo>
                      <a:pt x="3556" y="669"/>
                    </a:lnTo>
                    <a:lnTo>
                      <a:pt x="3571" y="622"/>
                    </a:lnTo>
                    <a:lnTo>
                      <a:pt x="3581" y="572"/>
                    </a:lnTo>
                    <a:lnTo>
                      <a:pt x="3585" y="520"/>
                    </a:lnTo>
                    <a:lnTo>
                      <a:pt x="3581" y="468"/>
                    </a:lnTo>
                    <a:lnTo>
                      <a:pt x="3571" y="419"/>
                    </a:lnTo>
                    <a:lnTo>
                      <a:pt x="3556" y="371"/>
                    </a:lnTo>
                    <a:lnTo>
                      <a:pt x="3533" y="327"/>
                    </a:lnTo>
                    <a:lnTo>
                      <a:pt x="3506" y="285"/>
                    </a:lnTo>
                    <a:lnTo>
                      <a:pt x="3473" y="249"/>
                    </a:lnTo>
                    <a:lnTo>
                      <a:pt x="3436" y="217"/>
                    </a:lnTo>
                    <a:lnTo>
                      <a:pt x="3395" y="190"/>
                    </a:lnTo>
                    <a:lnTo>
                      <a:pt x="3351" y="167"/>
                    </a:lnTo>
                    <a:lnTo>
                      <a:pt x="3304" y="150"/>
                    </a:lnTo>
                    <a:lnTo>
                      <a:pt x="3254" y="140"/>
                    </a:lnTo>
                    <a:lnTo>
                      <a:pt x="3202" y="136"/>
                    </a:lnTo>
                    <a:close/>
                    <a:moveTo>
                      <a:pt x="3202" y="0"/>
                    </a:moveTo>
                    <a:lnTo>
                      <a:pt x="3262" y="3"/>
                    </a:lnTo>
                    <a:lnTo>
                      <a:pt x="3321" y="13"/>
                    </a:lnTo>
                    <a:lnTo>
                      <a:pt x="3377" y="30"/>
                    </a:lnTo>
                    <a:lnTo>
                      <a:pt x="3430" y="53"/>
                    </a:lnTo>
                    <a:lnTo>
                      <a:pt x="3481" y="81"/>
                    </a:lnTo>
                    <a:lnTo>
                      <a:pt x="3527" y="114"/>
                    </a:lnTo>
                    <a:lnTo>
                      <a:pt x="3569" y="152"/>
                    </a:lnTo>
                    <a:lnTo>
                      <a:pt x="3607" y="195"/>
                    </a:lnTo>
                    <a:lnTo>
                      <a:pt x="3641" y="241"/>
                    </a:lnTo>
                    <a:lnTo>
                      <a:pt x="3670" y="291"/>
                    </a:lnTo>
                    <a:lnTo>
                      <a:pt x="3692" y="345"/>
                    </a:lnTo>
                    <a:lnTo>
                      <a:pt x="3708" y="401"/>
                    </a:lnTo>
                    <a:lnTo>
                      <a:pt x="3718" y="459"/>
                    </a:lnTo>
                    <a:lnTo>
                      <a:pt x="3721" y="520"/>
                    </a:lnTo>
                    <a:lnTo>
                      <a:pt x="3718" y="581"/>
                    </a:lnTo>
                    <a:lnTo>
                      <a:pt x="3708" y="639"/>
                    </a:lnTo>
                    <a:lnTo>
                      <a:pt x="3692" y="695"/>
                    </a:lnTo>
                    <a:lnTo>
                      <a:pt x="3670" y="748"/>
                    </a:lnTo>
                    <a:lnTo>
                      <a:pt x="3641" y="799"/>
                    </a:lnTo>
                    <a:lnTo>
                      <a:pt x="3607" y="845"/>
                    </a:lnTo>
                    <a:lnTo>
                      <a:pt x="3569" y="888"/>
                    </a:lnTo>
                    <a:lnTo>
                      <a:pt x="3527" y="925"/>
                    </a:lnTo>
                    <a:lnTo>
                      <a:pt x="3481" y="959"/>
                    </a:lnTo>
                    <a:lnTo>
                      <a:pt x="3430" y="988"/>
                    </a:lnTo>
                    <a:lnTo>
                      <a:pt x="3377" y="1010"/>
                    </a:lnTo>
                    <a:lnTo>
                      <a:pt x="3321" y="1027"/>
                    </a:lnTo>
                    <a:lnTo>
                      <a:pt x="3262" y="1037"/>
                    </a:lnTo>
                    <a:lnTo>
                      <a:pt x="3202" y="1041"/>
                    </a:lnTo>
                    <a:lnTo>
                      <a:pt x="3142" y="1037"/>
                    </a:lnTo>
                    <a:lnTo>
                      <a:pt x="3084" y="1027"/>
                    </a:lnTo>
                    <a:lnTo>
                      <a:pt x="3028" y="1010"/>
                    </a:lnTo>
                    <a:lnTo>
                      <a:pt x="2975" y="989"/>
                    </a:lnTo>
                    <a:lnTo>
                      <a:pt x="2925" y="960"/>
                    </a:lnTo>
                    <a:lnTo>
                      <a:pt x="2879" y="928"/>
                    </a:lnTo>
                    <a:lnTo>
                      <a:pt x="2647" y="1160"/>
                    </a:lnTo>
                    <a:lnTo>
                      <a:pt x="2689" y="1218"/>
                    </a:lnTo>
                    <a:lnTo>
                      <a:pt x="2729" y="1279"/>
                    </a:lnTo>
                    <a:lnTo>
                      <a:pt x="2763" y="1342"/>
                    </a:lnTo>
                    <a:lnTo>
                      <a:pt x="2793" y="1409"/>
                    </a:lnTo>
                    <a:lnTo>
                      <a:pt x="2818" y="1477"/>
                    </a:lnTo>
                    <a:lnTo>
                      <a:pt x="2837" y="1549"/>
                    </a:lnTo>
                    <a:lnTo>
                      <a:pt x="2852" y="1622"/>
                    </a:lnTo>
                    <a:lnTo>
                      <a:pt x="2861" y="1696"/>
                    </a:lnTo>
                    <a:lnTo>
                      <a:pt x="2863" y="1773"/>
                    </a:lnTo>
                    <a:lnTo>
                      <a:pt x="2860" y="1857"/>
                    </a:lnTo>
                    <a:lnTo>
                      <a:pt x="2850" y="1939"/>
                    </a:lnTo>
                    <a:lnTo>
                      <a:pt x="2832" y="2018"/>
                    </a:lnTo>
                    <a:lnTo>
                      <a:pt x="2809" y="2096"/>
                    </a:lnTo>
                    <a:lnTo>
                      <a:pt x="2779" y="2169"/>
                    </a:lnTo>
                    <a:lnTo>
                      <a:pt x="2744" y="2242"/>
                    </a:lnTo>
                    <a:lnTo>
                      <a:pt x="2703" y="2309"/>
                    </a:lnTo>
                    <a:lnTo>
                      <a:pt x="2657" y="2373"/>
                    </a:lnTo>
                    <a:lnTo>
                      <a:pt x="2605" y="2432"/>
                    </a:lnTo>
                    <a:lnTo>
                      <a:pt x="2549" y="2489"/>
                    </a:lnTo>
                    <a:lnTo>
                      <a:pt x="2490" y="2540"/>
                    </a:lnTo>
                    <a:lnTo>
                      <a:pt x="2425" y="2586"/>
                    </a:lnTo>
                    <a:lnTo>
                      <a:pt x="2358" y="2627"/>
                    </a:lnTo>
                    <a:lnTo>
                      <a:pt x="2286" y="2663"/>
                    </a:lnTo>
                    <a:lnTo>
                      <a:pt x="2212" y="2692"/>
                    </a:lnTo>
                    <a:lnTo>
                      <a:pt x="2135" y="2716"/>
                    </a:lnTo>
                    <a:lnTo>
                      <a:pt x="2055" y="2733"/>
                    </a:lnTo>
                    <a:lnTo>
                      <a:pt x="1974" y="2743"/>
                    </a:lnTo>
                    <a:lnTo>
                      <a:pt x="1889" y="2747"/>
                    </a:lnTo>
                    <a:lnTo>
                      <a:pt x="1814" y="2744"/>
                    </a:lnTo>
                    <a:lnTo>
                      <a:pt x="1741" y="2736"/>
                    </a:lnTo>
                    <a:lnTo>
                      <a:pt x="1670" y="2723"/>
                    </a:lnTo>
                    <a:lnTo>
                      <a:pt x="1600" y="2703"/>
                    </a:lnTo>
                    <a:lnTo>
                      <a:pt x="1533" y="2680"/>
                    </a:lnTo>
                    <a:lnTo>
                      <a:pt x="1468" y="2651"/>
                    </a:lnTo>
                    <a:lnTo>
                      <a:pt x="1406" y="2619"/>
                    </a:lnTo>
                    <a:lnTo>
                      <a:pt x="1224" y="2825"/>
                    </a:lnTo>
                    <a:lnTo>
                      <a:pt x="1258" y="2872"/>
                    </a:lnTo>
                    <a:lnTo>
                      <a:pt x="1286" y="2922"/>
                    </a:lnTo>
                    <a:lnTo>
                      <a:pt x="1309" y="2977"/>
                    </a:lnTo>
                    <a:lnTo>
                      <a:pt x="1326" y="3033"/>
                    </a:lnTo>
                    <a:lnTo>
                      <a:pt x="1337" y="3092"/>
                    </a:lnTo>
                    <a:lnTo>
                      <a:pt x="1340" y="3153"/>
                    </a:lnTo>
                    <a:lnTo>
                      <a:pt x="1337" y="3214"/>
                    </a:lnTo>
                    <a:lnTo>
                      <a:pt x="1327" y="3272"/>
                    </a:lnTo>
                    <a:lnTo>
                      <a:pt x="1310" y="3328"/>
                    </a:lnTo>
                    <a:lnTo>
                      <a:pt x="1287" y="3382"/>
                    </a:lnTo>
                    <a:lnTo>
                      <a:pt x="1259" y="3431"/>
                    </a:lnTo>
                    <a:lnTo>
                      <a:pt x="1225" y="3478"/>
                    </a:lnTo>
                    <a:lnTo>
                      <a:pt x="1188" y="3521"/>
                    </a:lnTo>
                    <a:lnTo>
                      <a:pt x="1145" y="3559"/>
                    </a:lnTo>
                    <a:lnTo>
                      <a:pt x="1099" y="3592"/>
                    </a:lnTo>
                    <a:lnTo>
                      <a:pt x="1048" y="3620"/>
                    </a:lnTo>
                    <a:lnTo>
                      <a:pt x="995" y="3643"/>
                    </a:lnTo>
                    <a:lnTo>
                      <a:pt x="938" y="3659"/>
                    </a:lnTo>
                    <a:lnTo>
                      <a:pt x="881" y="3670"/>
                    </a:lnTo>
                    <a:lnTo>
                      <a:pt x="820" y="3673"/>
                    </a:lnTo>
                    <a:lnTo>
                      <a:pt x="759" y="3670"/>
                    </a:lnTo>
                    <a:lnTo>
                      <a:pt x="700" y="3659"/>
                    </a:lnTo>
                    <a:lnTo>
                      <a:pt x="645" y="3643"/>
                    </a:lnTo>
                    <a:lnTo>
                      <a:pt x="591" y="3620"/>
                    </a:lnTo>
                    <a:lnTo>
                      <a:pt x="541" y="3592"/>
                    </a:lnTo>
                    <a:lnTo>
                      <a:pt x="495" y="3559"/>
                    </a:lnTo>
                    <a:lnTo>
                      <a:pt x="452" y="3521"/>
                    </a:lnTo>
                    <a:lnTo>
                      <a:pt x="414" y="3478"/>
                    </a:lnTo>
                    <a:lnTo>
                      <a:pt x="381" y="3431"/>
                    </a:lnTo>
                    <a:lnTo>
                      <a:pt x="352" y="3382"/>
                    </a:lnTo>
                    <a:lnTo>
                      <a:pt x="330" y="3328"/>
                    </a:lnTo>
                    <a:lnTo>
                      <a:pt x="313" y="3272"/>
                    </a:lnTo>
                    <a:lnTo>
                      <a:pt x="303" y="3214"/>
                    </a:lnTo>
                    <a:lnTo>
                      <a:pt x="299" y="3153"/>
                    </a:lnTo>
                    <a:lnTo>
                      <a:pt x="303" y="3092"/>
                    </a:lnTo>
                    <a:lnTo>
                      <a:pt x="313" y="3034"/>
                    </a:lnTo>
                    <a:lnTo>
                      <a:pt x="330" y="2978"/>
                    </a:lnTo>
                    <a:lnTo>
                      <a:pt x="352" y="2925"/>
                    </a:lnTo>
                    <a:lnTo>
                      <a:pt x="381" y="2874"/>
                    </a:lnTo>
                    <a:lnTo>
                      <a:pt x="414" y="2828"/>
                    </a:lnTo>
                    <a:lnTo>
                      <a:pt x="452" y="2785"/>
                    </a:lnTo>
                    <a:lnTo>
                      <a:pt x="495" y="2747"/>
                    </a:lnTo>
                    <a:lnTo>
                      <a:pt x="541" y="2714"/>
                    </a:lnTo>
                    <a:lnTo>
                      <a:pt x="591" y="2685"/>
                    </a:lnTo>
                    <a:lnTo>
                      <a:pt x="645" y="2663"/>
                    </a:lnTo>
                    <a:lnTo>
                      <a:pt x="700" y="2646"/>
                    </a:lnTo>
                    <a:lnTo>
                      <a:pt x="759" y="2636"/>
                    </a:lnTo>
                    <a:lnTo>
                      <a:pt x="820" y="2632"/>
                    </a:lnTo>
                    <a:lnTo>
                      <a:pt x="874" y="2636"/>
                    </a:lnTo>
                    <a:lnTo>
                      <a:pt x="926" y="2644"/>
                    </a:lnTo>
                    <a:lnTo>
                      <a:pt x="976" y="2657"/>
                    </a:lnTo>
                    <a:lnTo>
                      <a:pt x="1024" y="2674"/>
                    </a:lnTo>
                    <a:lnTo>
                      <a:pt x="1070" y="2697"/>
                    </a:lnTo>
                    <a:lnTo>
                      <a:pt x="1113" y="2724"/>
                    </a:lnTo>
                    <a:lnTo>
                      <a:pt x="1280" y="2533"/>
                    </a:lnTo>
                    <a:lnTo>
                      <a:pt x="1222" y="2482"/>
                    </a:lnTo>
                    <a:lnTo>
                      <a:pt x="1167" y="2427"/>
                    </a:lnTo>
                    <a:lnTo>
                      <a:pt x="1118" y="2367"/>
                    </a:lnTo>
                    <a:lnTo>
                      <a:pt x="1073" y="2304"/>
                    </a:lnTo>
                    <a:lnTo>
                      <a:pt x="1032" y="2236"/>
                    </a:lnTo>
                    <a:lnTo>
                      <a:pt x="997" y="2166"/>
                    </a:lnTo>
                    <a:lnTo>
                      <a:pt x="969" y="2092"/>
                    </a:lnTo>
                    <a:lnTo>
                      <a:pt x="945" y="2016"/>
                    </a:lnTo>
                    <a:lnTo>
                      <a:pt x="928" y="1937"/>
                    </a:lnTo>
                    <a:lnTo>
                      <a:pt x="918" y="1856"/>
                    </a:lnTo>
                    <a:lnTo>
                      <a:pt x="915" y="1773"/>
                    </a:lnTo>
                    <a:lnTo>
                      <a:pt x="918" y="1692"/>
                    </a:lnTo>
                    <a:lnTo>
                      <a:pt x="928" y="1613"/>
                    </a:lnTo>
                    <a:lnTo>
                      <a:pt x="944" y="1537"/>
                    </a:lnTo>
                    <a:lnTo>
                      <a:pt x="965" y="1463"/>
                    </a:lnTo>
                    <a:lnTo>
                      <a:pt x="992" y="1391"/>
                    </a:lnTo>
                    <a:lnTo>
                      <a:pt x="1025" y="1322"/>
                    </a:lnTo>
                    <a:lnTo>
                      <a:pt x="1064" y="1256"/>
                    </a:lnTo>
                    <a:lnTo>
                      <a:pt x="1107" y="1193"/>
                    </a:lnTo>
                    <a:lnTo>
                      <a:pt x="874" y="1001"/>
                    </a:lnTo>
                    <a:lnTo>
                      <a:pt x="832" y="1035"/>
                    </a:lnTo>
                    <a:lnTo>
                      <a:pt x="787" y="1065"/>
                    </a:lnTo>
                    <a:lnTo>
                      <a:pt x="738" y="1091"/>
                    </a:lnTo>
                    <a:lnTo>
                      <a:pt x="688" y="1112"/>
                    </a:lnTo>
                    <a:lnTo>
                      <a:pt x="633" y="1128"/>
                    </a:lnTo>
                    <a:lnTo>
                      <a:pt x="578" y="1137"/>
                    </a:lnTo>
                    <a:lnTo>
                      <a:pt x="521" y="1140"/>
                    </a:lnTo>
                    <a:lnTo>
                      <a:pt x="460" y="1137"/>
                    </a:lnTo>
                    <a:lnTo>
                      <a:pt x="401" y="1125"/>
                    </a:lnTo>
                    <a:lnTo>
                      <a:pt x="346" y="1109"/>
                    </a:lnTo>
                    <a:lnTo>
                      <a:pt x="291" y="1087"/>
                    </a:lnTo>
                    <a:lnTo>
                      <a:pt x="242" y="1059"/>
                    </a:lnTo>
                    <a:lnTo>
                      <a:pt x="195" y="1025"/>
                    </a:lnTo>
                    <a:lnTo>
                      <a:pt x="152" y="986"/>
                    </a:lnTo>
                    <a:lnTo>
                      <a:pt x="114" y="945"/>
                    </a:lnTo>
                    <a:lnTo>
                      <a:pt x="81" y="898"/>
                    </a:lnTo>
                    <a:lnTo>
                      <a:pt x="53" y="848"/>
                    </a:lnTo>
                    <a:lnTo>
                      <a:pt x="30" y="795"/>
                    </a:lnTo>
                    <a:lnTo>
                      <a:pt x="14" y="738"/>
                    </a:lnTo>
                    <a:lnTo>
                      <a:pt x="3" y="679"/>
                    </a:lnTo>
                    <a:lnTo>
                      <a:pt x="0" y="620"/>
                    </a:lnTo>
                    <a:lnTo>
                      <a:pt x="3" y="559"/>
                    </a:lnTo>
                    <a:lnTo>
                      <a:pt x="14" y="500"/>
                    </a:lnTo>
                    <a:lnTo>
                      <a:pt x="30" y="445"/>
                    </a:lnTo>
                    <a:lnTo>
                      <a:pt x="53" y="390"/>
                    </a:lnTo>
                    <a:lnTo>
                      <a:pt x="81" y="341"/>
                    </a:lnTo>
                    <a:lnTo>
                      <a:pt x="114" y="294"/>
                    </a:lnTo>
                    <a:lnTo>
                      <a:pt x="152" y="252"/>
                    </a:lnTo>
                    <a:lnTo>
                      <a:pt x="195" y="213"/>
                    </a:lnTo>
                    <a:lnTo>
                      <a:pt x="242" y="180"/>
                    </a:lnTo>
                    <a:lnTo>
                      <a:pt x="291" y="152"/>
                    </a:lnTo>
                    <a:lnTo>
                      <a:pt x="346" y="130"/>
                    </a:lnTo>
                    <a:lnTo>
                      <a:pt x="401" y="113"/>
                    </a:lnTo>
                    <a:lnTo>
                      <a:pt x="460" y="103"/>
                    </a:lnTo>
                    <a:lnTo>
                      <a:pt x="521" y="99"/>
                    </a:lnTo>
                    <a:lnTo>
                      <a:pt x="580" y="103"/>
                    </a:lnTo>
                    <a:lnTo>
                      <a:pt x="639" y="113"/>
                    </a:lnTo>
                    <a:lnTo>
                      <a:pt x="696" y="130"/>
                    </a:lnTo>
                    <a:lnTo>
                      <a:pt x="749" y="152"/>
                    </a:lnTo>
                    <a:lnTo>
                      <a:pt x="799" y="180"/>
                    </a:lnTo>
                    <a:lnTo>
                      <a:pt x="846" y="213"/>
                    </a:lnTo>
                    <a:lnTo>
                      <a:pt x="889" y="252"/>
                    </a:lnTo>
                    <a:lnTo>
                      <a:pt x="926" y="294"/>
                    </a:lnTo>
                    <a:lnTo>
                      <a:pt x="960" y="341"/>
                    </a:lnTo>
                    <a:lnTo>
                      <a:pt x="988" y="390"/>
                    </a:lnTo>
                    <a:lnTo>
                      <a:pt x="1011" y="445"/>
                    </a:lnTo>
                    <a:lnTo>
                      <a:pt x="1026" y="500"/>
                    </a:lnTo>
                    <a:lnTo>
                      <a:pt x="1038" y="559"/>
                    </a:lnTo>
                    <a:lnTo>
                      <a:pt x="1041" y="620"/>
                    </a:lnTo>
                    <a:lnTo>
                      <a:pt x="1038" y="676"/>
                    </a:lnTo>
                    <a:lnTo>
                      <a:pt x="1029" y="732"/>
                    </a:lnTo>
                    <a:lnTo>
                      <a:pt x="1014" y="786"/>
                    </a:lnTo>
                    <a:lnTo>
                      <a:pt x="994" y="836"/>
                    </a:lnTo>
                    <a:lnTo>
                      <a:pt x="968" y="884"/>
                    </a:lnTo>
                    <a:lnTo>
                      <a:pt x="1205" y="1080"/>
                    </a:lnTo>
                    <a:lnTo>
                      <a:pt x="1260" y="1029"/>
                    </a:lnTo>
                    <a:lnTo>
                      <a:pt x="1318" y="984"/>
                    </a:lnTo>
                    <a:lnTo>
                      <a:pt x="1380" y="942"/>
                    </a:lnTo>
                    <a:lnTo>
                      <a:pt x="1445" y="906"/>
                    </a:lnTo>
                    <a:lnTo>
                      <a:pt x="1513" y="874"/>
                    </a:lnTo>
                    <a:lnTo>
                      <a:pt x="1584" y="848"/>
                    </a:lnTo>
                    <a:lnTo>
                      <a:pt x="1658" y="826"/>
                    </a:lnTo>
                    <a:lnTo>
                      <a:pt x="1733" y="811"/>
                    </a:lnTo>
                    <a:lnTo>
                      <a:pt x="1810" y="801"/>
                    </a:lnTo>
                    <a:lnTo>
                      <a:pt x="1889" y="799"/>
                    </a:lnTo>
                    <a:lnTo>
                      <a:pt x="1973" y="802"/>
                    </a:lnTo>
                    <a:lnTo>
                      <a:pt x="2054" y="813"/>
                    </a:lnTo>
                    <a:lnTo>
                      <a:pt x="2133" y="830"/>
                    </a:lnTo>
                    <a:lnTo>
                      <a:pt x="2209" y="852"/>
                    </a:lnTo>
                    <a:lnTo>
                      <a:pt x="2283" y="881"/>
                    </a:lnTo>
                    <a:lnTo>
                      <a:pt x="2353" y="916"/>
                    </a:lnTo>
                    <a:lnTo>
                      <a:pt x="2421" y="956"/>
                    </a:lnTo>
                    <a:lnTo>
                      <a:pt x="2484" y="1001"/>
                    </a:lnTo>
                    <a:lnTo>
                      <a:pt x="2544" y="1052"/>
                    </a:lnTo>
                    <a:lnTo>
                      <a:pt x="2776" y="819"/>
                    </a:lnTo>
                    <a:lnTo>
                      <a:pt x="2748" y="775"/>
                    </a:lnTo>
                    <a:lnTo>
                      <a:pt x="2726" y="729"/>
                    </a:lnTo>
                    <a:lnTo>
                      <a:pt x="2706" y="679"/>
                    </a:lnTo>
                    <a:lnTo>
                      <a:pt x="2693" y="629"/>
                    </a:lnTo>
                    <a:lnTo>
                      <a:pt x="2684" y="576"/>
                    </a:lnTo>
                    <a:lnTo>
                      <a:pt x="2682" y="520"/>
                    </a:lnTo>
                    <a:lnTo>
                      <a:pt x="2685" y="459"/>
                    </a:lnTo>
                    <a:lnTo>
                      <a:pt x="2695" y="401"/>
                    </a:lnTo>
                    <a:lnTo>
                      <a:pt x="2712" y="345"/>
                    </a:lnTo>
                    <a:lnTo>
                      <a:pt x="2735" y="291"/>
                    </a:lnTo>
                    <a:lnTo>
                      <a:pt x="2763" y="241"/>
                    </a:lnTo>
                    <a:lnTo>
                      <a:pt x="2796" y="195"/>
                    </a:lnTo>
                    <a:lnTo>
                      <a:pt x="2834" y="152"/>
                    </a:lnTo>
                    <a:lnTo>
                      <a:pt x="2877" y="114"/>
                    </a:lnTo>
                    <a:lnTo>
                      <a:pt x="2923" y="81"/>
                    </a:lnTo>
                    <a:lnTo>
                      <a:pt x="2973" y="53"/>
                    </a:lnTo>
                    <a:lnTo>
                      <a:pt x="3026" y="30"/>
                    </a:lnTo>
                    <a:lnTo>
                      <a:pt x="3082" y="13"/>
                    </a:lnTo>
                    <a:lnTo>
                      <a:pt x="3141" y="3"/>
                    </a:lnTo>
                    <a:lnTo>
                      <a:pt x="3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5"/>
              <p:cNvSpPr>
                <a:spLocks/>
              </p:cNvSpPr>
              <p:nvPr/>
            </p:nvSpPr>
            <p:spPr bwMode="auto">
              <a:xfrm>
                <a:off x="3834" y="738"/>
                <a:ext cx="45" cy="76"/>
              </a:xfrm>
              <a:custGeom>
                <a:avLst/>
                <a:gdLst>
                  <a:gd name="T0" fmla="*/ 71 w 271"/>
                  <a:gd name="T1" fmla="*/ 0 h 456"/>
                  <a:gd name="T2" fmla="*/ 154 w 271"/>
                  <a:gd name="T3" fmla="*/ 0 h 456"/>
                  <a:gd name="T4" fmla="*/ 164 w 271"/>
                  <a:gd name="T5" fmla="*/ 4 h 456"/>
                  <a:gd name="T6" fmla="*/ 172 w 271"/>
                  <a:gd name="T7" fmla="*/ 10 h 456"/>
                  <a:gd name="T8" fmla="*/ 175 w 271"/>
                  <a:gd name="T9" fmla="*/ 22 h 456"/>
                  <a:gd name="T10" fmla="*/ 175 w 271"/>
                  <a:gd name="T11" fmla="*/ 100 h 456"/>
                  <a:gd name="T12" fmla="*/ 248 w 271"/>
                  <a:gd name="T13" fmla="*/ 100 h 456"/>
                  <a:gd name="T14" fmla="*/ 258 w 271"/>
                  <a:gd name="T15" fmla="*/ 102 h 456"/>
                  <a:gd name="T16" fmla="*/ 266 w 271"/>
                  <a:gd name="T17" fmla="*/ 110 h 456"/>
                  <a:gd name="T18" fmla="*/ 268 w 271"/>
                  <a:gd name="T19" fmla="*/ 120 h 456"/>
                  <a:gd name="T20" fmla="*/ 268 w 271"/>
                  <a:gd name="T21" fmla="*/ 164 h 456"/>
                  <a:gd name="T22" fmla="*/ 266 w 271"/>
                  <a:gd name="T23" fmla="*/ 175 h 456"/>
                  <a:gd name="T24" fmla="*/ 258 w 271"/>
                  <a:gd name="T25" fmla="*/ 182 h 456"/>
                  <a:gd name="T26" fmla="*/ 248 w 271"/>
                  <a:gd name="T27" fmla="*/ 185 h 456"/>
                  <a:gd name="T28" fmla="*/ 175 w 271"/>
                  <a:gd name="T29" fmla="*/ 185 h 456"/>
                  <a:gd name="T30" fmla="*/ 175 w 271"/>
                  <a:gd name="T31" fmla="*/ 320 h 456"/>
                  <a:gd name="T32" fmla="*/ 176 w 271"/>
                  <a:gd name="T33" fmla="*/ 334 h 456"/>
                  <a:gd name="T34" fmla="*/ 181 w 271"/>
                  <a:gd name="T35" fmla="*/ 346 h 456"/>
                  <a:gd name="T36" fmla="*/ 189 w 271"/>
                  <a:gd name="T37" fmla="*/ 351 h 456"/>
                  <a:gd name="T38" fmla="*/ 201 w 271"/>
                  <a:gd name="T39" fmla="*/ 354 h 456"/>
                  <a:gd name="T40" fmla="*/ 202 w 271"/>
                  <a:gd name="T41" fmla="*/ 354 h 456"/>
                  <a:gd name="T42" fmla="*/ 215 w 271"/>
                  <a:gd name="T43" fmla="*/ 351 h 456"/>
                  <a:gd name="T44" fmla="*/ 230 w 271"/>
                  <a:gd name="T45" fmla="*/ 348 h 456"/>
                  <a:gd name="T46" fmla="*/ 235 w 271"/>
                  <a:gd name="T47" fmla="*/ 347 h 456"/>
                  <a:gd name="T48" fmla="*/ 241 w 271"/>
                  <a:gd name="T49" fmla="*/ 347 h 456"/>
                  <a:gd name="T50" fmla="*/ 246 w 271"/>
                  <a:gd name="T51" fmla="*/ 349 h 456"/>
                  <a:gd name="T52" fmla="*/ 251 w 271"/>
                  <a:gd name="T53" fmla="*/ 352 h 456"/>
                  <a:gd name="T54" fmla="*/ 254 w 271"/>
                  <a:gd name="T55" fmla="*/ 357 h 456"/>
                  <a:gd name="T56" fmla="*/ 257 w 271"/>
                  <a:gd name="T57" fmla="*/ 361 h 456"/>
                  <a:gd name="T58" fmla="*/ 271 w 271"/>
                  <a:gd name="T59" fmla="*/ 412 h 456"/>
                  <a:gd name="T60" fmla="*/ 271 w 271"/>
                  <a:gd name="T61" fmla="*/ 422 h 456"/>
                  <a:gd name="T62" fmla="*/ 268 w 271"/>
                  <a:gd name="T63" fmla="*/ 431 h 456"/>
                  <a:gd name="T64" fmla="*/ 260 w 271"/>
                  <a:gd name="T65" fmla="*/ 437 h 456"/>
                  <a:gd name="T66" fmla="*/ 233 w 271"/>
                  <a:gd name="T67" fmla="*/ 447 h 456"/>
                  <a:gd name="T68" fmla="*/ 204 w 271"/>
                  <a:gd name="T69" fmla="*/ 454 h 456"/>
                  <a:gd name="T70" fmla="*/ 174 w 271"/>
                  <a:gd name="T71" fmla="*/ 456 h 456"/>
                  <a:gd name="T72" fmla="*/ 147 w 271"/>
                  <a:gd name="T73" fmla="*/ 454 h 456"/>
                  <a:gd name="T74" fmla="*/ 122 w 271"/>
                  <a:gd name="T75" fmla="*/ 447 h 456"/>
                  <a:gd name="T76" fmla="*/ 102 w 271"/>
                  <a:gd name="T77" fmla="*/ 437 h 456"/>
                  <a:gd name="T78" fmla="*/ 84 w 271"/>
                  <a:gd name="T79" fmla="*/ 424 h 456"/>
                  <a:gd name="T80" fmla="*/ 69 w 271"/>
                  <a:gd name="T81" fmla="*/ 407 h 456"/>
                  <a:gd name="T82" fmla="*/ 59 w 271"/>
                  <a:gd name="T83" fmla="*/ 386 h 456"/>
                  <a:gd name="T84" fmla="*/ 52 w 271"/>
                  <a:gd name="T85" fmla="*/ 364 h 456"/>
                  <a:gd name="T86" fmla="*/ 50 w 271"/>
                  <a:gd name="T87" fmla="*/ 338 h 456"/>
                  <a:gd name="T88" fmla="*/ 50 w 271"/>
                  <a:gd name="T89" fmla="*/ 185 h 456"/>
                  <a:gd name="T90" fmla="*/ 22 w 271"/>
                  <a:gd name="T91" fmla="*/ 185 h 456"/>
                  <a:gd name="T92" fmla="*/ 12 w 271"/>
                  <a:gd name="T93" fmla="*/ 182 h 456"/>
                  <a:gd name="T94" fmla="*/ 4 w 271"/>
                  <a:gd name="T95" fmla="*/ 174 h 456"/>
                  <a:gd name="T96" fmla="*/ 0 w 271"/>
                  <a:gd name="T97" fmla="*/ 164 h 456"/>
                  <a:gd name="T98" fmla="*/ 0 w 271"/>
                  <a:gd name="T99" fmla="*/ 121 h 456"/>
                  <a:gd name="T100" fmla="*/ 4 w 271"/>
                  <a:gd name="T101" fmla="*/ 110 h 456"/>
                  <a:gd name="T102" fmla="*/ 12 w 271"/>
                  <a:gd name="T103" fmla="*/ 103 h 456"/>
                  <a:gd name="T104" fmla="*/ 22 w 271"/>
                  <a:gd name="T105" fmla="*/ 100 h 456"/>
                  <a:gd name="T106" fmla="*/ 50 w 271"/>
                  <a:gd name="T107" fmla="*/ 100 h 456"/>
                  <a:gd name="T108" fmla="*/ 50 w 271"/>
                  <a:gd name="T109" fmla="*/ 22 h 456"/>
                  <a:gd name="T110" fmla="*/ 53 w 271"/>
                  <a:gd name="T111" fmla="*/ 10 h 456"/>
                  <a:gd name="T112" fmla="*/ 61 w 271"/>
                  <a:gd name="T113" fmla="*/ 4 h 456"/>
                  <a:gd name="T114" fmla="*/ 71 w 271"/>
                  <a:gd name="T115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1" h="456">
                    <a:moveTo>
                      <a:pt x="71" y="0"/>
                    </a:moveTo>
                    <a:lnTo>
                      <a:pt x="154" y="0"/>
                    </a:lnTo>
                    <a:lnTo>
                      <a:pt x="164" y="4"/>
                    </a:lnTo>
                    <a:lnTo>
                      <a:pt x="172" y="10"/>
                    </a:lnTo>
                    <a:lnTo>
                      <a:pt x="175" y="22"/>
                    </a:lnTo>
                    <a:lnTo>
                      <a:pt x="175" y="100"/>
                    </a:lnTo>
                    <a:lnTo>
                      <a:pt x="248" y="100"/>
                    </a:lnTo>
                    <a:lnTo>
                      <a:pt x="258" y="102"/>
                    </a:lnTo>
                    <a:lnTo>
                      <a:pt x="266" y="110"/>
                    </a:lnTo>
                    <a:lnTo>
                      <a:pt x="268" y="120"/>
                    </a:lnTo>
                    <a:lnTo>
                      <a:pt x="268" y="164"/>
                    </a:lnTo>
                    <a:lnTo>
                      <a:pt x="266" y="175"/>
                    </a:lnTo>
                    <a:lnTo>
                      <a:pt x="258" y="182"/>
                    </a:lnTo>
                    <a:lnTo>
                      <a:pt x="248" y="185"/>
                    </a:lnTo>
                    <a:lnTo>
                      <a:pt x="175" y="185"/>
                    </a:lnTo>
                    <a:lnTo>
                      <a:pt x="175" y="320"/>
                    </a:lnTo>
                    <a:lnTo>
                      <a:pt x="176" y="334"/>
                    </a:lnTo>
                    <a:lnTo>
                      <a:pt x="181" y="346"/>
                    </a:lnTo>
                    <a:lnTo>
                      <a:pt x="189" y="351"/>
                    </a:lnTo>
                    <a:lnTo>
                      <a:pt x="201" y="354"/>
                    </a:lnTo>
                    <a:lnTo>
                      <a:pt x="202" y="354"/>
                    </a:lnTo>
                    <a:lnTo>
                      <a:pt x="215" y="351"/>
                    </a:lnTo>
                    <a:lnTo>
                      <a:pt x="230" y="348"/>
                    </a:lnTo>
                    <a:lnTo>
                      <a:pt x="235" y="347"/>
                    </a:lnTo>
                    <a:lnTo>
                      <a:pt x="241" y="347"/>
                    </a:lnTo>
                    <a:lnTo>
                      <a:pt x="246" y="349"/>
                    </a:lnTo>
                    <a:lnTo>
                      <a:pt x="251" y="352"/>
                    </a:lnTo>
                    <a:lnTo>
                      <a:pt x="254" y="357"/>
                    </a:lnTo>
                    <a:lnTo>
                      <a:pt x="257" y="361"/>
                    </a:lnTo>
                    <a:lnTo>
                      <a:pt x="271" y="412"/>
                    </a:lnTo>
                    <a:lnTo>
                      <a:pt x="271" y="422"/>
                    </a:lnTo>
                    <a:lnTo>
                      <a:pt x="268" y="431"/>
                    </a:lnTo>
                    <a:lnTo>
                      <a:pt x="260" y="437"/>
                    </a:lnTo>
                    <a:lnTo>
                      <a:pt x="233" y="447"/>
                    </a:lnTo>
                    <a:lnTo>
                      <a:pt x="204" y="454"/>
                    </a:lnTo>
                    <a:lnTo>
                      <a:pt x="174" y="456"/>
                    </a:lnTo>
                    <a:lnTo>
                      <a:pt x="147" y="454"/>
                    </a:lnTo>
                    <a:lnTo>
                      <a:pt x="122" y="447"/>
                    </a:lnTo>
                    <a:lnTo>
                      <a:pt x="102" y="437"/>
                    </a:lnTo>
                    <a:lnTo>
                      <a:pt x="84" y="424"/>
                    </a:lnTo>
                    <a:lnTo>
                      <a:pt x="69" y="407"/>
                    </a:lnTo>
                    <a:lnTo>
                      <a:pt x="59" y="386"/>
                    </a:lnTo>
                    <a:lnTo>
                      <a:pt x="52" y="364"/>
                    </a:lnTo>
                    <a:lnTo>
                      <a:pt x="50" y="338"/>
                    </a:lnTo>
                    <a:lnTo>
                      <a:pt x="50" y="185"/>
                    </a:lnTo>
                    <a:lnTo>
                      <a:pt x="22" y="185"/>
                    </a:lnTo>
                    <a:lnTo>
                      <a:pt x="12" y="182"/>
                    </a:lnTo>
                    <a:lnTo>
                      <a:pt x="4" y="174"/>
                    </a:lnTo>
                    <a:lnTo>
                      <a:pt x="0" y="164"/>
                    </a:lnTo>
                    <a:lnTo>
                      <a:pt x="0" y="121"/>
                    </a:lnTo>
                    <a:lnTo>
                      <a:pt x="4" y="110"/>
                    </a:lnTo>
                    <a:lnTo>
                      <a:pt x="12" y="103"/>
                    </a:lnTo>
                    <a:lnTo>
                      <a:pt x="22" y="100"/>
                    </a:lnTo>
                    <a:lnTo>
                      <a:pt x="50" y="100"/>
                    </a:lnTo>
                    <a:lnTo>
                      <a:pt x="50" y="22"/>
                    </a:lnTo>
                    <a:lnTo>
                      <a:pt x="53" y="10"/>
                    </a:lnTo>
                    <a:lnTo>
                      <a:pt x="61" y="4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6"/>
              <p:cNvSpPr>
                <a:spLocks noEditPoints="1"/>
              </p:cNvSpPr>
              <p:nvPr/>
            </p:nvSpPr>
            <p:spPr bwMode="auto">
              <a:xfrm>
                <a:off x="3381" y="754"/>
                <a:ext cx="58" cy="76"/>
              </a:xfrm>
              <a:custGeom>
                <a:avLst/>
                <a:gdLst>
                  <a:gd name="T0" fmla="*/ 152 w 345"/>
                  <a:gd name="T1" fmla="*/ 91 h 458"/>
                  <a:gd name="T2" fmla="*/ 124 w 345"/>
                  <a:gd name="T3" fmla="*/ 108 h 458"/>
                  <a:gd name="T4" fmla="*/ 108 w 345"/>
                  <a:gd name="T5" fmla="*/ 140 h 458"/>
                  <a:gd name="T6" fmla="*/ 108 w 345"/>
                  <a:gd name="T7" fmla="*/ 182 h 458"/>
                  <a:gd name="T8" fmla="*/ 124 w 345"/>
                  <a:gd name="T9" fmla="*/ 215 h 458"/>
                  <a:gd name="T10" fmla="*/ 152 w 345"/>
                  <a:gd name="T11" fmla="*/ 233 h 458"/>
                  <a:gd name="T12" fmla="*/ 187 w 345"/>
                  <a:gd name="T13" fmla="*/ 233 h 458"/>
                  <a:gd name="T14" fmla="*/ 214 w 345"/>
                  <a:gd name="T15" fmla="*/ 215 h 458"/>
                  <a:gd name="T16" fmla="*/ 229 w 345"/>
                  <a:gd name="T17" fmla="*/ 182 h 458"/>
                  <a:gd name="T18" fmla="*/ 229 w 345"/>
                  <a:gd name="T19" fmla="*/ 140 h 458"/>
                  <a:gd name="T20" fmla="*/ 214 w 345"/>
                  <a:gd name="T21" fmla="*/ 108 h 458"/>
                  <a:gd name="T22" fmla="*/ 187 w 345"/>
                  <a:gd name="T23" fmla="*/ 91 h 458"/>
                  <a:gd name="T24" fmla="*/ 142 w 345"/>
                  <a:gd name="T25" fmla="*/ 0 h 458"/>
                  <a:gd name="T26" fmla="*/ 169 w 345"/>
                  <a:gd name="T27" fmla="*/ 3 h 458"/>
                  <a:gd name="T28" fmla="*/ 213 w 345"/>
                  <a:gd name="T29" fmla="*/ 20 h 458"/>
                  <a:gd name="T30" fmla="*/ 231 w 345"/>
                  <a:gd name="T31" fmla="*/ 25 h 458"/>
                  <a:gd name="T32" fmla="*/ 241 w 345"/>
                  <a:gd name="T33" fmla="*/ 7 h 458"/>
                  <a:gd name="T34" fmla="*/ 324 w 345"/>
                  <a:gd name="T35" fmla="*/ 4 h 458"/>
                  <a:gd name="T36" fmla="*/ 342 w 345"/>
                  <a:gd name="T37" fmla="*/ 15 h 458"/>
                  <a:gd name="T38" fmla="*/ 345 w 345"/>
                  <a:gd name="T39" fmla="*/ 303 h 458"/>
                  <a:gd name="T40" fmla="*/ 335 w 345"/>
                  <a:gd name="T41" fmla="*/ 361 h 458"/>
                  <a:gd name="T42" fmla="*/ 306 w 345"/>
                  <a:gd name="T43" fmla="*/ 406 h 458"/>
                  <a:gd name="T44" fmla="*/ 259 w 345"/>
                  <a:gd name="T45" fmla="*/ 438 h 458"/>
                  <a:gd name="T46" fmla="*/ 200 w 345"/>
                  <a:gd name="T47" fmla="*/ 455 h 458"/>
                  <a:gd name="T48" fmla="*/ 130 w 345"/>
                  <a:gd name="T49" fmla="*/ 455 h 458"/>
                  <a:gd name="T50" fmla="*/ 62 w 345"/>
                  <a:gd name="T51" fmla="*/ 438 h 458"/>
                  <a:gd name="T52" fmla="*/ 23 w 345"/>
                  <a:gd name="T53" fmla="*/ 415 h 458"/>
                  <a:gd name="T54" fmla="*/ 23 w 345"/>
                  <a:gd name="T55" fmla="*/ 394 h 458"/>
                  <a:gd name="T56" fmla="*/ 47 w 345"/>
                  <a:gd name="T57" fmla="*/ 348 h 458"/>
                  <a:gd name="T58" fmla="*/ 57 w 345"/>
                  <a:gd name="T59" fmla="*/ 342 h 458"/>
                  <a:gd name="T60" fmla="*/ 69 w 345"/>
                  <a:gd name="T61" fmla="*/ 342 h 458"/>
                  <a:gd name="T62" fmla="*/ 100 w 345"/>
                  <a:gd name="T63" fmla="*/ 357 h 458"/>
                  <a:gd name="T64" fmla="*/ 157 w 345"/>
                  <a:gd name="T65" fmla="*/ 367 h 458"/>
                  <a:gd name="T66" fmla="*/ 197 w 345"/>
                  <a:gd name="T67" fmla="*/ 359 h 458"/>
                  <a:gd name="T68" fmla="*/ 222 w 345"/>
                  <a:gd name="T69" fmla="*/ 339 h 458"/>
                  <a:gd name="T70" fmla="*/ 231 w 345"/>
                  <a:gd name="T71" fmla="*/ 306 h 458"/>
                  <a:gd name="T72" fmla="*/ 213 w 345"/>
                  <a:gd name="T73" fmla="*/ 301 h 458"/>
                  <a:gd name="T74" fmla="*/ 169 w 345"/>
                  <a:gd name="T75" fmla="*/ 318 h 458"/>
                  <a:gd name="T76" fmla="*/ 113 w 345"/>
                  <a:gd name="T77" fmla="*/ 318 h 458"/>
                  <a:gd name="T78" fmla="*/ 61 w 345"/>
                  <a:gd name="T79" fmla="*/ 294 h 458"/>
                  <a:gd name="T80" fmla="*/ 22 w 345"/>
                  <a:gd name="T81" fmla="*/ 252 h 458"/>
                  <a:gd name="T82" fmla="*/ 2 w 345"/>
                  <a:gd name="T83" fmla="*/ 193 h 458"/>
                  <a:gd name="T84" fmla="*/ 2 w 345"/>
                  <a:gd name="T85" fmla="*/ 126 h 458"/>
                  <a:gd name="T86" fmla="*/ 22 w 345"/>
                  <a:gd name="T87" fmla="*/ 68 h 458"/>
                  <a:gd name="T88" fmla="*/ 60 w 345"/>
                  <a:gd name="T89" fmla="*/ 26 h 458"/>
                  <a:gd name="T90" fmla="*/ 112 w 345"/>
                  <a:gd name="T91" fmla="*/ 4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5" h="458">
                    <a:moveTo>
                      <a:pt x="169" y="87"/>
                    </a:moveTo>
                    <a:lnTo>
                      <a:pt x="152" y="91"/>
                    </a:lnTo>
                    <a:lnTo>
                      <a:pt x="136" y="98"/>
                    </a:lnTo>
                    <a:lnTo>
                      <a:pt x="124" y="108"/>
                    </a:lnTo>
                    <a:lnTo>
                      <a:pt x="115" y="122"/>
                    </a:lnTo>
                    <a:lnTo>
                      <a:pt x="108" y="140"/>
                    </a:lnTo>
                    <a:lnTo>
                      <a:pt x="107" y="162"/>
                    </a:lnTo>
                    <a:lnTo>
                      <a:pt x="108" y="182"/>
                    </a:lnTo>
                    <a:lnTo>
                      <a:pt x="115" y="200"/>
                    </a:lnTo>
                    <a:lnTo>
                      <a:pt x="124" y="215"/>
                    </a:lnTo>
                    <a:lnTo>
                      <a:pt x="136" y="226"/>
                    </a:lnTo>
                    <a:lnTo>
                      <a:pt x="152" y="233"/>
                    </a:lnTo>
                    <a:lnTo>
                      <a:pt x="169" y="235"/>
                    </a:lnTo>
                    <a:lnTo>
                      <a:pt x="187" y="233"/>
                    </a:lnTo>
                    <a:lnTo>
                      <a:pt x="202" y="226"/>
                    </a:lnTo>
                    <a:lnTo>
                      <a:pt x="214" y="215"/>
                    </a:lnTo>
                    <a:lnTo>
                      <a:pt x="223" y="200"/>
                    </a:lnTo>
                    <a:lnTo>
                      <a:pt x="229" y="182"/>
                    </a:lnTo>
                    <a:lnTo>
                      <a:pt x="231" y="162"/>
                    </a:lnTo>
                    <a:lnTo>
                      <a:pt x="229" y="140"/>
                    </a:lnTo>
                    <a:lnTo>
                      <a:pt x="223" y="122"/>
                    </a:lnTo>
                    <a:lnTo>
                      <a:pt x="214" y="108"/>
                    </a:lnTo>
                    <a:lnTo>
                      <a:pt x="202" y="98"/>
                    </a:lnTo>
                    <a:lnTo>
                      <a:pt x="187" y="91"/>
                    </a:lnTo>
                    <a:lnTo>
                      <a:pt x="169" y="87"/>
                    </a:lnTo>
                    <a:close/>
                    <a:moveTo>
                      <a:pt x="142" y="0"/>
                    </a:moveTo>
                    <a:lnTo>
                      <a:pt x="143" y="0"/>
                    </a:lnTo>
                    <a:lnTo>
                      <a:pt x="169" y="3"/>
                    </a:lnTo>
                    <a:lnTo>
                      <a:pt x="193" y="9"/>
                    </a:lnTo>
                    <a:lnTo>
                      <a:pt x="213" y="20"/>
                    </a:lnTo>
                    <a:lnTo>
                      <a:pt x="231" y="35"/>
                    </a:lnTo>
                    <a:lnTo>
                      <a:pt x="231" y="25"/>
                    </a:lnTo>
                    <a:lnTo>
                      <a:pt x="235" y="15"/>
                    </a:lnTo>
                    <a:lnTo>
                      <a:pt x="241" y="7"/>
                    </a:lnTo>
                    <a:lnTo>
                      <a:pt x="253" y="4"/>
                    </a:lnTo>
                    <a:lnTo>
                      <a:pt x="324" y="4"/>
                    </a:lnTo>
                    <a:lnTo>
                      <a:pt x="335" y="7"/>
                    </a:lnTo>
                    <a:lnTo>
                      <a:pt x="342" y="15"/>
                    </a:lnTo>
                    <a:lnTo>
                      <a:pt x="345" y="25"/>
                    </a:lnTo>
                    <a:lnTo>
                      <a:pt x="345" y="303"/>
                    </a:lnTo>
                    <a:lnTo>
                      <a:pt x="342" y="332"/>
                    </a:lnTo>
                    <a:lnTo>
                      <a:pt x="335" y="361"/>
                    </a:lnTo>
                    <a:lnTo>
                      <a:pt x="323" y="384"/>
                    </a:lnTo>
                    <a:lnTo>
                      <a:pt x="306" y="406"/>
                    </a:lnTo>
                    <a:lnTo>
                      <a:pt x="284" y="424"/>
                    </a:lnTo>
                    <a:lnTo>
                      <a:pt x="259" y="438"/>
                    </a:lnTo>
                    <a:lnTo>
                      <a:pt x="231" y="450"/>
                    </a:lnTo>
                    <a:lnTo>
                      <a:pt x="200" y="455"/>
                    </a:lnTo>
                    <a:lnTo>
                      <a:pt x="165" y="458"/>
                    </a:lnTo>
                    <a:lnTo>
                      <a:pt x="130" y="455"/>
                    </a:lnTo>
                    <a:lnTo>
                      <a:pt x="95" y="449"/>
                    </a:lnTo>
                    <a:lnTo>
                      <a:pt x="62" y="438"/>
                    </a:lnTo>
                    <a:lnTo>
                      <a:pt x="31" y="423"/>
                    </a:lnTo>
                    <a:lnTo>
                      <a:pt x="23" y="415"/>
                    </a:lnTo>
                    <a:lnTo>
                      <a:pt x="20" y="406"/>
                    </a:lnTo>
                    <a:lnTo>
                      <a:pt x="23" y="394"/>
                    </a:lnTo>
                    <a:lnTo>
                      <a:pt x="45" y="353"/>
                    </a:lnTo>
                    <a:lnTo>
                      <a:pt x="47" y="348"/>
                    </a:lnTo>
                    <a:lnTo>
                      <a:pt x="52" y="345"/>
                    </a:lnTo>
                    <a:lnTo>
                      <a:pt x="57" y="342"/>
                    </a:lnTo>
                    <a:lnTo>
                      <a:pt x="63" y="341"/>
                    </a:lnTo>
                    <a:lnTo>
                      <a:pt x="69" y="342"/>
                    </a:lnTo>
                    <a:lnTo>
                      <a:pt x="73" y="345"/>
                    </a:lnTo>
                    <a:lnTo>
                      <a:pt x="100" y="357"/>
                    </a:lnTo>
                    <a:lnTo>
                      <a:pt x="128" y="365"/>
                    </a:lnTo>
                    <a:lnTo>
                      <a:pt x="157" y="367"/>
                    </a:lnTo>
                    <a:lnTo>
                      <a:pt x="178" y="365"/>
                    </a:lnTo>
                    <a:lnTo>
                      <a:pt x="197" y="359"/>
                    </a:lnTo>
                    <a:lnTo>
                      <a:pt x="212" y="351"/>
                    </a:lnTo>
                    <a:lnTo>
                      <a:pt x="222" y="339"/>
                    </a:lnTo>
                    <a:lnTo>
                      <a:pt x="229" y="324"/>
                    </a:lnTo>
                    <a:lnTo>
                      <a:pt x="231" y="306"/>
                    </a:lnTo>
                    <a:lnTo>
                      <a:pt x="231" y="286"/>
                    </a:lnTo>
                    <a:lnTo>
                      <a:pt x="213" y="301"/>
                    </a:lnTo>
                    <a:lnTo>
                      <a:pt x="193" y="312"/>
                    </a:lnTo>
                    <a:lnTo>
                      <a:pt x="169" y="318"/>
                    </a:lnTo>
                    <a:lnTo>
                      <a:pt x="144" y="320"/>
                    </a:lnTo>
                    <a:lnTo>
                      <a:pt x="113" y="318"/>
                    </a:lnTo>
                    <a:lnTo>
                      <a:pt x="86" y="309"/>
                    </a:lnTo>
                    <a:lnTo>
                      <a:pt x="61" y="294"/>
                    </a:lnTo>
                    <a:lnTo>
                      <a:pt x="39" y="275"/>
                    </a:lnTo>
                    <a:lnTo>
                      <a:pt x="22" y="252"/>
                    </a:lnTo>
                    <a:lnTo>
                      <a:pt x="10" y="224"/>
                    </a:lnTo>
                    <a:lnTo>
                      <a:pt x="2" y="193"/>
                    </a:lnTo>
                    <a:lnTo>
                      <a:pt x="0" y="158"/>
                    </a:lnTo>
                    <a:lnTo>
                      <a:pt x="2" y="126"/>
                    </a:lnTo>
                    <a:lnTo>
                      <a:pt x="10" y="95"/>
                    </a:lnTo>
                    <a:lnTo>
                      <a:pt x="22" y="68"/>
                    </a:lnTo>
                    <a:lnTo>
                      <a:pt x="39" y="44"/>
                    </a:lnTo>
                    <a:lnTo>
                      <a:pt x="60" y="26"/>
                    </a:lnTo>
                    <a:lnTo>
                      <a:pt x="84" y="12"/>
                    </a:lnTo>
                    <a:lnTo>
                      <a:pt x="112" y="4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4325086" y="2534465"/>
            <a:ext cx="914400" cy="914400"/>
            <a:chOff x="9857782" y="2569189"/>
            <a:chExt cx="914400" cy="914400"/>
          </a:xfrm>
        </p:grpSpPr>
        <p:sp>
          <p:nvSpPr>
            <p:cNvPr id="8" name="Oval 7"/>
            <p:cNvSpPr/>
            <p:nvPr/>
          </p:nvSpPr>
          <p:spPr>
            <a:xfrm>
              <a:off x="9857782" y="2569189"/>
              <a:ext cx="914400" cy="914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152400" dist="38100" dir="5400000" sx="102000" sy="102000" algn="t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19"/>
            <p:cNvGrpSpPr>
              <a:grpSpLocks noChangeAspect="1"/>
            </p:cNvGrpSpPr>
            <p:nvPr/>
          </p:nvGrpSpPr>
          <p:grpSpPr bwMode="auto">
            <a:xfrm>
              <a:off x="10085247" y="2789535"/>
              <a:ext cx="459471" cy="473709"/>
              <a:chOff x="3699" y="657"/>
              <a:chExt cx="355" cy="366"/>
            </a:xfrm>
            <a:solidFill>
              <a:schemeClr val="bg1"/>
            </a:solidFill>
          </p:grpSpPr>
          <p:sp>
            <p:nvSpPr>
              <p:cNvPr id="36" name="Freeform 21"/>
              <p:cNvSpPr>
                <a:spLocks/>
              </p:cNvSpPr>
              <p:nvPr/>
            </p:nvSpPr>
            <p:spPr bwMode="auto">
              <a:xfrm>
                <a:off x="3699" y="803"/>
                <a:ext cx="355" cy="74"/>
              </a:xfrm>
              <a:custGeom>
                <a:avLst/>
                <a:gdLst>
                  <a:gd name="T0" fmla="*/ 455 w 3191"/>
                  <a:gd name="T1" fmla="*/ 0 h 669"/>
                  <a:gd name="T2" fmla="*/ 1053 w 3191"/>
                  <a:gd name="T3" fmla="*/ 0 h 669"/>
                  <a:gd name="T4" fmla="*/ 1053 w 3191"/>
                  <a:gd name="T5" fmla="*/ 80 h 669"/>
                  <a:gd name="T6" fmla="*/ 2137 w 3191"/>
                  <a:gd name="T7" fmla="*/ 80 h 669"/>
                  <a:gd name="T8" fmla="*/ 2137 w 3191"/>
                  <a:gd name="T9" fmla="*/ 0 h 669"/>
                  <a:gd name="T10" fmla="*/ 2734 w 3191"/>
                  <a:gd name="T11" fmla="*/ 0 h 669"/>
                  <a:gd name="T12" fmla="*/ 2734 w 3191"/>
                  <a:gd name="T13" fmla="*/ 80 h 669"/>
                  <a:gd name="T14" fmla="*/ 3191 w 3191"/>
                  <a:gd name="T15" fmla="*/ 80 h 669"/>
                  <a:gd name="T16" fmla="*/ 3191 w 3191"/>
                  <a:gd name="T17" fmla="*/ 180 h 669"/>
                  <a:gd name="T18" fmla="*/ 2734 w 3191"/>
                  <a:gd name="T19" fmla="*/ 180 h 669"/>
                  <a:gd name="T20" fmla="*/ 2734 w 3191"/>
                  <a:gd name="T21" fmla="*/ 255 h 669"/>
                  <a:gd name="T22" fmla="*/ 2483 w 3191"/>
                  <a:gd name="T23" fmla="*/ 255 h 669"/>
                  <a:gd name="T24" fmla="*/ 2483 w 3191"/>
                  <a:gd name="T25" fmla="*/ 669 h 669"/>
                  <a:gd name="T26" fmla="*/ 2396 w 3191"/>
                  <a:gd name="T27" fmla="*/ 669 h 669"/>
                  <a:gd name="T28" fmla="*/ 2396 w 3191"/>
                  <a:gd name="T29" fmla="*/ 255 h 669"/>
                  <a:gd name="T30" fmla="*/ 2137 w 3191"/>
                  <a:gd name="T31" fmla="*/ 255 h 669"/>
                  <a:gd name="T32" fmla="*/ 2137 w 3191"/>
                  <a:gd name="T33" fmla="*/ 180 h 669"/>
                  <a:gd name="T34" fmla="*/ 1053 w 3191"/>
                  <a:gd name="T35" fmla="*/ 180 h 669"/>
                  <a:gd name="T36" fmla="*/ 1053 w 3191"/>
                  <a:gd name="T37" fmla="*/ 255 h 669"/>
                  <a:gd name="T38" fmla="*/ 794 w 3191"/>
                  <a:gd name="T39" fmla="*/ 255 h 669"/>
                  <a:gd name="T40" fmla="*/ 794 w 3191"/>
                  <a:gd name="T41" fmla="*/ 669 h 669"/>
                  <a:gd name="T42" fmla="*/ 708 w 3191"/>
                  <a:gd name="T43" fmla="*/ 669 h 669"/>
                  <a:gd name="T44" fmla="*/ 708 w 3191"/>
                  <a:gd name="T45" fmla="*/ 255 h 669"/>
                  <a:gd name="T46" fmla="*/ 455 w 3191"/>
                  <a:gd name="T47" fmla="*/ 255 h 669"/>
                  <a:gd name="T48" fmla="*/ 455 w 3191"/>
                  <a:gd name="T49" fmla="*/ 180 h 669"/>
                  <a:gd name="T50" fmla="*/ 0 w 3191"/>
                  <a:gd name="T51" fmla="*/ 180 h 669"/>
                  <a:gd name="T52" fmla="*/ 0 w 3191"/>
                  <a:gd name="T53" fmla="*/ 80 h 669"/>
                  <a:gd name="T54" fmla="*/ 455 w 3191"/>
                  <a:gd name="T55" fmla="*/ 80 h 669"/>
                  <a:gd name="T56" fmla="*/ 455 w 3191"/>
                  <a:gd name="T57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91" h="669">
                    <a:moveTo>
                      <a:pt x="455" y="0"/>
                    </a:moveTo>
                    <a:lnTo>
                      <a:pt x="1053" y="0"/>
                    </a:lnTo>
                    <a:lnTo>
                      <a:pt x="1053" y="80"/>
                    </a:lnTo>
                    <a:lnTo>
                      <a:pt x="2137" y="80"/>
                    </a:lnTo>
                    <a:lnTo>
                      <a:pt x="2137" y="0"/>
                    </a:lnTo>
                    <a:lnTo>
                      <a:pt x="2734" y="0"/>
                    </a:lnTo>
                    <a:lnTo>
                      <a:pt x="2734" y="80"/>
                    </a:lnTo>
                    <a:lnTo>
                      <a:pt x="3191" y="80"/>
                    </a:lnTo>
                    <a:lnTo>
                      <a:pt x="3191" y="180"/>
                    </a:lnTo>
                    <a:lnTo>
                      <a:pt x="2734" y="180"/>
                    </a:lnTo>
                    <a:lnTo>
                      <a:pt x="2734" y="255"/>
                    </a:lnTo>
                    <a:lnTo>
                      <a:pt x="2483" y="255"/>
                    </a:lnTo>
                    <a:lnTo>
                      <a:pt x="2483" y="669"/>
                    </a:lnTo>
                    <a:lnTo>
                      <a:pt x="2396" y="669"/>
                    </a:lnTo>
                    <a:lnTo>
                      <a:pt x="2396" y="255"/>
                    </a:lnTo>
                    <a:lnTo>
                      <a:pt x="2137" y="255"/>
                    </a:lnTo>
                    <a:lnTo>
                      <a:pt x="2137" y="180"/>
                    </a:lnTo>
                    <a:lnTo>
                      <a:pt x="1053" y="180"/>
                    </a:lnTo>
                    <a:lnTo>
                      <a:pt x="1053" y="255"/>
                    </a:lnTo>
                    <a:lnTo>
                      <a:pt x="794" y="255"/>
                    </a:lnTo>
                    <a:lnTo>
                      <a:pt x="794" y="669"/>
                    </a:lnTo>
                    <a:lnTo>
                      <a:pt x="708" y="669"/>
                    </a:lnTo>
                    <a:lnTo>
                      <a:pt x="708" y="255"/>
                    </a:lnTo>
                    <a:lnTo>
                      <a:pt x="455" y="255"/>
                    </a:lnTo>
                    <a:lnTo>
                      <a:pt x="455" y="180"/>
                    </a:lnTo>
                    <a:lnTo>
                      <a:pt x="0" y="180"/>
                    </a:lnTo>
                    <a:lnTo>
                      <a:pt x="0" y="80"/>
                    </a:lnTo>
                    <a:lnTo>
                      <a:pt x="455" y="80"/>
                    </a:lnTo>
                    <a:lnTo>
                      <a:pt x="4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 noEditPoints="1"/>
              </p:cNvSpPr>
              <p:nvPr/>
            </p:nvSpPr>
            <p:spPr bwMode="auto">
              <a:xfrm>
                <a:off x="3799" y="657"/>
                <a:ext cx="155" cy="131"/>
              </a:xfrm>
              <a:custGeom>
                <a:avLst/>
                <a:gdLst>
                  <a:gd name="T0" fmla="*/ 142 w 1392"/>
                  <a:gd name="T1" fmla="*/ 142 h 1183"/>
                  <a:gd name="T2" fmla="*/ 142 w 1392"/>
                  <a:gd name="T3" fmla="*/ 781 h 1183"/>
                  <a:gd name="T4" fmla="*/ 1250 w 1392"/>
                  <a:gd name="T5" fmla="*/ 781 h 1183"/>
                  <a:gd name="T6" fmla="*/ 1250 w 1392"/>
                  <a:gd name="T7" fmla="*/ 142 h 1183"/>
                  <a:gd name="T8" fmla="*/ 142 w 1392"/>
                  <a:gd name="T9" fmla="*/ 142 h 1183"/>
                  <a:gd name="T10" fmla="*/ 1040 w 1392"/>
                  <a:gd name="T11" fmla="*/ 0 h 1183"/>
                  <a:gd name="T12" fmla="*/ 1392 w 1392"/>
                  <a:gd name="T13" fmla="*/ 0 h 1183"/>
                  <a:gd name="T14" fmla="*/ 1392 w 1392"/>
                  <a:gd name="T15" fmla="*/ 923 h 1183"/>
                  <a:gd name="T16" fmla="*/ 887 w 1392"/>
                  <a:gd name="T17" fmla="*/ 923 h 1183"/>
                  <a:gd name="T18" fmla="*/ 887 w 1392"/>
                  <a:gd name="T19" fmla="*/ 1116 h 1183"/>
                  <a:gd name="T20" fmla="*/ 1096 w 1392"/>
                  <a:gd name="T21" fmla="*/ 1116 h 1183"/>
                  <a:gd name="T22" fmla="*/ 1096 w 1392"/>
                  <a:gd name="T23" fmla="*/ 1183 h 1183"/>
                  <a:gd name="T24" fmla="*/ 295 w 1392"/>
                  <a:gd name="T25" fmla="*/ 1183 h 1183"/>
                  <a:gd name="T26" fmla="*/ 295 w 1392"/>
                  <a:gd name="T27" fmla="*/ 1116 h 1183"/>
                  <a:gd name="T28" fmla="*/ 499 w 1392"/>
                  <a:gd name="T29" fmla="*/ 1116 h 1183"/>
                  <a:gd name="T30" fmla="*/ 499 w 1392"/>
                  <a:gd name="T31" fmla="*/ 923 h 1183"/>
                  <a:gd name="T32" fmla="*/ 0 w 1392"/>
                  <a:gd name="T33" fmla="*/ 923 h 1183"/>
                  <a:gd name="T34" fmla="*/ 0 w 1392"/>
                  <a:gd name="T35" fmla="*/ 0 h 1183"/>
                  <a:gd name="T36" fmla="*/ 1040 w 1392"/>
                  <a:gd name="T37" fmla="*/ 0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2" h="1183">
                    <a:moveTo>
                      <a:pt x="142" y="142"/>
                    </a:moveTo>
                    <a:lnTo>
                      <a:pt x="142" y="781"/>
                    </a:lnTo>
                    <a:lnTo>
                      <a:pt x="1250" y="781"/>
                    </a:lnTo>
                    <a:lnTo>
                      <a:pt x="1250" y="142"/>
                    </a:lnTo>
                    <a:lnTo>
                      <a:pt x="142" y="142"/>
                    </a:lnTo>
                    <a:close/>
                    <a:moveTo>
                      <a:pt x="1040" y="0"/>
                    </a:moveTo>
                    <a:lnTo>
                      <a:pt x="1392" y="0"/>
                    </a:lnTo>
                    <a:lnTo>
                      <a:pt x="1392" y="923"/>
                    </a:lnTo>
                    <a:lnTo>
                      <a:pt x="887" y="923"/>
                    </a:lnTo>
                    <a:lnTo>
                      <a:pt x="887" y="1116"/>
                    </a:lnTo>
                    <a:lnTo>
                      <a:pt x="1096" y="1116"/>
                    </a:lnTo>
                    <a:lnTo>
                      <a:pt x="1096" y="1183"/>
                    </a:lnTo>
                    <a:lnTo>
                      <a:pt x="295" y="1183"/>
                    </a:lnTo>
                    <a:lnTo>
                      <a:pt x="295" y="1116"/>
                    </a:lnTo>
                    <a:lnTo>
                      <a:pt x="499" y="1116"/>
                    </a:lnTo>
                    <a:lnTo>
                      <a:pt x="499" y="923"/>
                    </a:lnTo>
                    <a:lnTo>
                      <a:pt x="0" y="923"/>
                    </a:lnTo>
                    <a:lnTo>
                      <a:pt x="0" y="0"/>
                    </a:lnTo>
                    <a:lnTo>
                      <a:pt x="10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3"/>
              <p:cNvSpPr>
                <a:spLocks noEditPoints="1"/>
              </p:cNvSpPr>
              <p:nvPr/>
            </p:nvSpPr>
            <p:spPr bwMode="auto">
              <a:xfrm>
                <a:off x="3892" y="892"/>
                <a:ext cx="155" cy="131"/>
              </a:xfrm>
              <a:custGeom>
                <a:avLst/>
                <a:gdLst>
                  <a:gd name="T0" fmla="*/ 143 w 1393"/>
                  <a:gd name="T1" fmla="*/ 144 h 1185"/>
                  <a:gd name="T2" fmla="*/ 143 w 1393"/>
                  <a:gd name="T3" fmla="*/ 782 h 1185"/>
                  <a:gd name="T4" fmla="*/ 1251 w 1393"/>
                  <a:gd name="T5" fmla="*/ 782 h 1185"/>
                  <a:gd name="T6" fmla="*/ 1251 w 1393"/>
                  <a:gd name="T7" fmla="*/ 144 h 1185"/>
                  <a:gd name="T8" fmla="*/ 143 w 1393"/>
                  <a:gd name="T9" fmla="*/ 144 h 1185"/>
                  <a:gd name="T10" fmla="*/ 0 w 1393"/>
                  <a:gd name="T11" fmla="*/ 0 h 1185"/>
                  <a:gd name="T12" fmla="*/ 1393 w 1393"/>
                  <a:gd name="T13" fmla="*/ 0 h 1185"/>
                  <a:gd name="T14" fmla="*/ 1393 w 1393"/>
                  <a:gd name="T15" fmla="*/ 925 h 1185"/>
                  <a:gd name="T16" fmla="*/ 888 w 1393"/>
                  <a:gd name="T17" fmla="*/ 925 h 1185"/>
                  <a:gd name="T18" fmla="*/ 888 w 1393"/>
                  <a:gd name="T19" fmla="*/ 1117 h 1185"/>
                  <a:gd name="T20" fmla="*/ 1098 w 1393"/>
                  <a:gd name="T21" fmla="*/ 1117 h 1185"/>
                  <a:gd name="T22" fmla="*/ 1098 w 1393"/>
                  <a:gd name="T23" fmla="*/ 1185 h 1185"/>
                  <a:gd name="T24" fmla="*/ 297 w 1393"/>
                  <a:gd name="T25" fmla="*/ 1185 h 1185"/>
                  <a:gd name="T26" fmla="*/ 297 w 1393"/>
                  <a:gd name="T27" fmla="*/ 1117 h 1185"/>
                  <a:gd name="T28" fmla="*/ 500 w 1393"/>
                  <a:gd name="T29" fmla="*/ 1117 h 1185"/>
                  <a:gd name="T30" fmla="*/ 500 w 1393"/>
                  <a:gd name="T31" fmla="*/ 925 h 1185"/>
                  <a:gd name="T32" fmla="*/ 0 w 1393"/>
                  <a:gd name="T33" fmla="*/ 925 h 1185"/>
                  <a:gd name="T34" fmla="*/ 0 w 1393"/>
                  <a:gd name="T35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3" h="1185">
                    <a:moveTo>
                      <a:pt x="143" y="144"/>
                    </a:moveTo>
                    <a:lnTo>
                      <a:pt x="143" y="782"/>
                    </a:lnTo>
                    <a:lnTo>
                      <a:pt x="1251" y="782"/>
                    </a:lnTo>
                    <a:lnTo>
                      <a:pt x="1251" y="144"/>
                    </a:lnTo>
                    <a:lnTo>
                      <a:pt x="143" y="144"/>
                    </a:lnTo>
                    <a:close/>
                    <a:moveTo>
                      <a:pt x="0" y="0"/>
                    </a:moveTo>
                    <a:lnTo>
                      <a:pt x="1393" y="0"/>
                    </a:lnTo>
                    <a:lnTo>
                      <a:pt x="1393" y="925"/>
                    </a:lnTo>
                    <a:lnTo>
                      <a:pt x="888" y="925"/>
                    </a:lnTo>
                    <a:lnTo>
                      <a:pt x="888" y="1117"/>
                    </a:lnTo>
                    <a:lnTo>
                      <a:pt x="1098" y="1117"/>
                    </a:lnTo>
                    <a:lnTo>
                      <a:pt x="1098" y="1185"/>
                    </a:lnTo>
                    <a:lnTo>
                      <a:pt x="297" y="1185"/>
                    </a:lnTo>
                    <a:lnTo>
                      <a:pt x="297" y="1117"/>
                    </a:lnTo>
                    <a:lnTo>
                      <a:pt x="500" y="1117"/>
                    </a:lnTo>
                    <a:lnTo>
                      <a:pt x="500" y="925"/>
                    </a:lnTo>
                    <a:lnTo>
                      <a:pt x="0" y="9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4"/>
              <p:cNvSpPr>
                <a:spLocks noEditPoints="1"/>
              </p:cNvSpPr>
              <p:nvPr/>
            </p:nvSpPr>
            <p:spPr bwMode="auto">
              <a:xfrm>
                <a:off x="3706" y="892"/>
                <a:ext cx="154" cy="131"/>
              </a:xfrm>
              <a:custGeom>
                <a:avLst/>
                <a:gdLst>
                  <a:gd name="T0" fmla="*/ 142 w 1392"/>
                  <a:gd name="T1" fmla="*/ 144 h 1185"/>
                  <a:gd name="T2" fmla="*/ 142 w 1392"/>
                  <a:gd name="T3" fmla="*/ 782 h 1185"/>
                  <a:gd name="T4" fmla="*/ 1251 w 1392"/>
                  <a:gd name="T5" fmla="*/ 782 h 1185"/>
                  <a:gd name="T6" fmla="*/ 1251 w 1392"/>
                  <a:gd name="T7" fmla="*/ 144 h 1185"/>
                  <a:gd name="T8" fmla="*/ 142 w 1392"/>
                  <a:gd name="T9" fmla="*/ 144 h 1185"/>
                  <a:gd name="T10" fmla="*/ 0 w 1392"/>
                  <a:gd name="T11" fmla="*/ 0 h 1185"/>
                  <a:gd name="T12" fmla="*/ 1392 w 1392"/>
                  <a:gd name="T13" fmla="*/ 0 h 1185"/>
                  <a:gd name="T14" fmla="*/ 1392 w 1392"/>
                  <a:gd name="T15" fmla="*/ 925 h 1185"/>
                  <a:gd name="T16" fmla="*/ 893 w 1392"/>
                  <a:gd name="T17" fmla="*/ 925 h 1185"/>
                  <a:gd name="T18" fmla="*/ 893 w 1392"/>
                  <a:gd name="T19" fmla="*/ 1117 h 1185"/>
                  <a:gd name="T20" fmla="*/ 1096 w 1392"/>
                  <a:gd name="T21" fmla="*/ 1117 h 1185"/>
                  <a:gd name="T22" fmla="*/ 1096 w 1392"/>
                  <a:gd name="T23" fmla="*/ 1185 h 1185"/>
                  <a:gd name="T24" fmla="*/ 296 w 1392"/>
                  <a:gd name="T25" fmla="*/ 1185 h 1185"/>
                  <a:gd name="T26" fmla="*/ 296 w 1392"/>
                  <a:gd name="T27" fmla="*/ 1117 h 1185"/>
                  <a:gd name="T28" fmla="*/ 506 w 1392"/>
                  <a:gd name="T29" fmla="*/ 1117 h 1185"/>
                  <a:gd name="T30" fmla="*/ 506 w 1392"/>
                  <a:gd name="T31" fmla="*/ 925 h 1185"/>
                  <a:gd name="T32" fmla="*/ 0 w 1392"/>
                  <a:gd name="T33" fmla="*/ 925 h 1185"/>
                  <a:gd name="T34" fmla="*/ 0 w 1392"/>
                  <a:gd name="T35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2" h="1185">
                    <a:moveTo>
                      <a:pt x="142" y="144"/>
                    </a:moveTo>
                    <a:lnTo>
                      <a:pt x="142" y="782"/>
                    </a:lnTo>
                    <a:lnTo>
                      <a:pt x="1251" y="782"/>
                    </a:lnTo>
                    <a:lnTo>
                      <a:pt x="1251" y="144"/>
                    </a:lnTo>
                    <a:lnTo>
                      <a:pt x="142" y="144"/>
                    </a:lnTo>
                    <a:close/>
                    <a:moveTo>
                      <a:pt x="0" y="0"/>
                    </a:moveTo>
                    <a:lnTo>
                      <a:pt x="1392" y="0"/>
                    </a:lnTo>
                    <a:lnTo>
                      <a:pt x="1392" y="925"/>
                    </a:lnTo>
                    <a:lnTo>
                      <a:pt x="893" y="925"/>
                    </a:lnTo>
                    <a:lnTo>
                      <a:pt x="893" y="1117"/>
                    </a:lnTo>
                    <a:lnTo>
                      <a:pt x="1096" y="1117"/>
                    </a:lnTo>
                    <a:lnTo>
                      <a:pt x="1096" y="1185"/>
                    </a:lnTo>
                    <a:lnTo>
                      <a:pt x="296" y="1185"/>
                    </a:lnTo>
                    <a:lnTo>
                      <a:pt x="296" y="1117"/>
                    </a:lnTo>
                    <a:lnTo>
                      <a:pt x="506" y="1117"/>
                    </a:lnTo>
                    <a:lnTo>
                      <a:pt x="506" y="925"/>
                    </a:lnTo>
                    <a:lnTo>
                      <a:pt x="0" y="9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2" name="Picture 31" descr="container_cell-and-cell-organelles-3d-printing-17952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549" y="3946968"/>
            <a:ext cx="2106593" cy="1469988"/>
          </a:xfrm>
          <a:prstGeom prst="rect">
            <a:avLst/>
          </a:prstGeom>
        </p:spPr>
      </p:pic>
      <p:pic>
        <p:nvPicPr>
          <p:cNvPr id="34" name="Picture 33" descr="typical_animal_cell_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7549" y="1713050"/>
            <a:ext cx="2106593" cy="2176044"/>
          </a:xfrm>
          <a:prstGeom prst="rect">
            <a:avLst/>
          </a:prstGeom>
        </p:spPr>
      </p:pic>
      <p:sp>
        <p:nvSpPr>
          <p:cNvPr id="43" name="Subtitle 2"/>
          <p:cNvSpPr txBox="1">
            <a:spLocks/>
          </p:cNvSpPr>
          <p:nvPr/>
        </p:nvSpPr>
        <p:spPr>
          <a:xfrm>
            <a:off x="3865944" y="452497"/>
            <a:ext cx="7442521" cy="1113008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3D Real View With Practical Knowledge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530279" y="5360162"/>
            <a:ext cx="8102278" cy="1113008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i="1" dirty="0"/>
              <a:t>From Class </a:t>
            </a:r>
            <a:r>
              <a:rPr lang="en-US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5</a:t>
            </a:r>
            <a:r>
              <a:rPr lang="en-US" i="1" dirty="0"/>
              <a:t> to </a:t>
            </a:r>
            <a:r>
              <a:rPr lang="en-US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10</a:t>
            </a:r>
            <a:r>
              <a:rPr lang="en-US" i="1" dirty="0"/>
              <a:t> and </a:t>
            </a:r>
            <a:r>
              <a:rPr lang="en-US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Intermediate</a:t>
            </a:r>
            <a:r>
              <a:rPr lang="en-US" i="1" dirty="0"/>
              <a:t> Total </a:t>
            </a:r>
            <a:r>
              <a:rPr lang="en-US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76</a:t>
            </a:r>
            <a:r>
              <a:rPr lang="en-US" i="1" dirty="0"/>
              <a:t> </a:t>
            </a:r>
            <a:r>
              <a:rPr lang="en-US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subject</a:t>
            </a:r>
            <a:r>
              <a:rPr lang="en-US" i="1" dirty="0"/>
              <a:t> </a:t>
            </a:r>
            <a:r>
              <a:rPr lang="en-US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Live</a:t>
            </a:r>
            <a:r>
              <a:rPr lang="en-US" i="1" dirty="0"/>
              <a:t> From Main station with </a:t>
            </a:r>
            <a:r>
              <a:rPr lang="en-US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VR</a:t>
            </a:r>
            <a:r>
              <a:rPr lang="en-US" i="1" dirty="0"/>
              <a:t> at our </a:t>
            </a:r>
            <a:r>
              <a:rPr lang="en-US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100</a:t>
            </a:r>
            <a:r>
              <a:rPr lang="en-US" i="1" dirty="0"/>
              <a:t> </a:t>
            </a:r>
            <a:r>
              <a:rPr lang="en-US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centers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4659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0" grpId="0"/>
      <p:bldP spid="11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Attentiveness of the students increase significantly and no need of memorization.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2788320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Decrease the number of questioners exceptionally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3939869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Students become more interactive with the teachers.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The system will change - the Policy and the Process of earning knowledge.  </a:t>
            </a:r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Presently, this education system are accepted by most of the Developed and the Developing Countries.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Subtitle 2"/>
          <p:cNvSpPr txBox="1">
            <a:spLocks/>
          </p:cNvSpPr>
          <p:nvPr/>
        </p:nvSpPr>
        <p:spPr>
          <a:xfrm>
            <a:off x="8477163" y="424528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b="1" u="sng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Researchers  Founds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F137A7-EB49-424E-85DA-10A26082DD89}"/>
              </a:ext>
            </a:extLst>
          </p:cNvPr>
          <p:cNvGrpSpPr/>
          <p:nvPr/>
        </p:nvGrpSpPr>
        <p:grpSpPr>
          <a:xfrm>
            <a:off x="7663689" y="5091418"/>
            <a:ext cx="3676315" cy="997712"/>
            <a:chOff x="7663689" y="4838210"/>
            <a:chExt cx="3676315" cy="997712"/>
          </a:xfrm>
        </p:grpSpPr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E89B4DDC-560E-447F-87DA-F23F40A7A0C4}"/>
                </a:ext>
              </a:extLst>
            </p:cNvPr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eagerness of the students to learn the whole topics boosts dramatically.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D8DDC5-1709-4743-BE45-155555A31831}"/>
                </a:ext>
              </a:extLst>
            </p:cNvPr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50" grpId="0"/>
      <p:bldP spid="51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610</Words>
  <Application>Microsoft Office PowerPoint</Application>
  <PresentationFormat>Widescreen</PresentationFormat>
  <Paragraphs>103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Adobe Garamond Pro Bold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MD Junaed</dc:creator>
  <cp:lastModifiedBy>Mehedi Hasan</cp:lastModifiedBy>
  <cp:revision>152</cp:revision>
  <dcterms:created xsi:type="dcterms:W3CDTF">2016-03-09T13:41:17Z</dcterms:created>
  <dcterms:modified xsi:type="dcterms:W3CDTF">2019-12-01T15:40:16Z</dcterms:modified>
</cp:coreProperties>
</file>